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554" r:id="rId2"/>
    <p:sldId id="643" r:id="rId3"/>
    <p:sldId id="676" r:id="rId4"/>
    <p:sldId id="645" r:id="rId5"/>
    <p:sldId id="652" r:id="rId6"/>
    <p:sldId id="653" r:id="rId7"/>
    <p:sldId id="669" r:id="rId8"/>
    <p:sldId id="662" r:id="rId9"/>
    <p:sldId id="665" r:id="rId10"/>
    <p:sldId id="679" r:id="rId11"/>
    <p:sldId id="680" r:id="rId12"/>
    <p:sldId id="666" r:id="rId13"/>
    <p:sldId id="667" r:id="rId14"/>
    <p:sldId id="668" r:id="rId15"/>
    <p:sldId id="650" r:id="rId16"/>
    <p:sldId id="655" r:id="rId17"/>
    <p:sldId id="672" r:id="rId18"/>
    <p:sldId id="678" r:id="rId19"/>
    <p:sldId id="673" r:id="rId20"/>
    <p:sldId id="674" r:id="rId21"/>
    <p:sldId id="670" r:id="rId22"/>
    <p:sldId id="675" r:id="rId23"/>
    <p:sldId id="656" r:id="rId24"/>
    <p:sldId id="657" r:id="rId25"/>
    <p:sldId id="658" r:id="rId26"/>
    <p:sldId id="663" r:id="rId27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BAD"/>
    <a:srgbClr val="FBE5D6"/>
    <a:srgbClr val="5B9BD5"/>
    <a:srgbClr val="005BC0"/>
    <a:srgbClr val="FFFFFF"/>
    <a:srgbClr val="1FA0D6"/>
    <a:srgbClr val="46B1DD"/>
    <a:srgbClr val="3C7589"/>
    <a:srgbClr val="000000"/>
    <a:srgbClr val="003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490AA0-9D12-6C4A-8D97-B7FE049A0283}" v="440" dt="2024-08-27T13:52:11.2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5" autoAdjust="0"/>
    <p:restoredTop sz="87801"/>
  </p:normalViewPr>
  <p:slideViewPr>
    <p:cSldViewPr snapToGrid="0">
      <p:cViewPr>
        <p:scale>
          <a:sx n="104" d="100"/>
          <a:sy n="104" d="100"/>
        </p:scale>
        <p:origin x="144" y="256"/>
      </p:cViewPr>
      <p:guideLst>
        <p:guide orient="horz" pos="2160"/>
        <p:guide pos="3840"/>
      </p:guideLst>
    </p:cSldViewPr>
  </p:slideViewPr>
  <p:notesTextViewPr>
    <p:cViewPr>
      <p:scale>
        <a:sx n="70" d="100"/>
        <a:sy n="70" d="100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4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wei Ding" userId="4145c18a2bdf4944" providerId="LiveId" clId="{57653862-0D75-624C-962A-CD77D3BEED6D}"/>
    <pc:docChg chg="undo redo custSel addSld delSld modSld sldOrd modMainMaster">
      <pc:chgData name="Yiwei Ding" userId="4145c18a2bdf4944" providerId="LiveId" clId="{57653862-0D75-624C-962A-CD77D3BEED6D}" dt="2024-08-20T14:10:13.083" v="3736" actId="20577"/>
      <pc:docMkLst>
        <pc:docMk/>
      </pc:docMkLst>
      <pc:sldChg chg="modSp mod modTransition modNotesTx">
        <pc:chgData name="Yiwei Ding" userId="4145c18a2bdf4944" providerId="LiveId" clId="{57653862-0D75-624C-962A-CD77D3BEED6D}" dt="2024-08-19T20:27:36.535" v="2307"/>
        <pc:sldMkLst>
          <pc:docMk/>
          <pc:sldMk cId="4018270200" sldId="554"/>
        </pc:sldMkLst>
        <pc:spChg chg="mod">
          <ac:chgData name="Yiwei Ding" userId="4145c18a2bdf4944" providerId="LiveId" clId="{57653862-0D75-624C-962A-CD77D3BEED6D}" dt="2024-08-18T17:47:55.676" v="3" actId="20577"/>
          <ac:spMkLst>
            <pc:docMk/>
            <pc:sldMk cId="4018270200" sldId="554"/>
            <ac:spMk id="13" creationId="{00000000-0000-0000-0000-000000000000}"/>
          </ac:spMkLst>
        </pc:spChg>
      </pc:sldChg>
      <pc:sldChg chg="addSp delSp modSp mod modTransition modAnim modNotesTx">
        <pc:chgData name="Yiwei Ding" userId="4145c18a2bdf4944" providerId="LiveId" clId="{57653862-0D75-624C-962A-CD77D3BEED6D}" dt="2024-08-20T07:11:28.164" v="2911"/>
        <pc:sldMkLst>
          <pc:docMk/>
          <pc:sldMk cId="21562686" sldId="643"/>
        </pc:sldMkLst>
        <pc:spChg chg="del">
          <ac:chgData name="Yiwei Ding" userId="4145c18a2bdf4944" providerId="LiveId" clId="{57653862-0D75-624C-962A-CD77D3BEED6D}" dt="2024-08-19T19:12:23.775" v="2196" actId="478"/>
          <ac:spMkLst>
            <pc:docMk/>
            <pc:sldMk cId="21562686" sldId="643"/>
            <ac:spMk id="2" creationId="{95CD9390-BA34-2F4B-D10F-AD9276118E3D}"/>
          </ac:spMkLst>
        </pc:spChg>
        <pc:spChg chg="del">
          <ac:chgData name="Yiwei Ding" userId="4145c18a2bdf4944" providerId="LiveId" clId="{57653862-0D75-624C-962A-CD77D3BEED6D}" dt="2024-08-18T17:48:37.612" v="15" actId="478"/>
          <ac:spMkLst>
            <pc:docMk/>
            <pc:sldMk cId="21562686" sldId="643"/>
            <ac:spMk id="3" creationId="{9C4AE2AC-2B14-EA53-6303-8DF1AB0C3F4D}"/>
          </ac:spMkLst>
        </pc:spChg>
        <pc:spChg chg="add del mod">
          <ac:chgData name="Yiwei Ding" userId="4145c18a2bdf4944" providerId="LiveId" clId="{57653862-0D75-624C-962A-CD77D3BEED6D}" dt="2024-08-19T19:12:26.095" v="2199" actId="478"/>
          <ac:spMkLst>
            <pc:docMk/>
            <pc:sldMk cId="21562686" sldId="643"/>
            <ac:spMk id="4" creationId="{334C7043-DA65-92B1-343E-36BFF1A17DC8}"/>
          </ac:spMkLst>
        </pc:spChg>
        <pc:spChg chg="add del mod">
          <ac:chgData name="Yiwei Ding" userId="4145c18a2bdf4944" providerId="LiveId" clId="{57653862-0D75-624C-962A-CD77D3BEED6D}" dt="2024-08-19T19:12:24.927" v="2198"/>
          <ac:spMkLst>
            <pc:docMk/>
            <pc:sldMk cId="21562686" sldId="643"/>
            <ac:spMk id="6" creationId="{58085AA1-BBD7-D47A-DACD-0E1897CBC24E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6" creationId="{FBF2287D-82E6-8263-27EF-17ED907F1C08}"/>
          </ac:spMkLst>
        </pc:spChg>
        <pc:spChg chg="add del mod">
          <ac:chgData name="Yiwei Ding" userId="4145c18a2bdf4944" providerId="LiveId" clId="{57653862-0D75-624C-962A-CD77D3BEED6D}" dt="2024-08-19T19:12:24.927" v="2198"/>
          <ac:spMkLst>
            <pc:docMk/>
            <pc:sldMk cId="21562686" sldId="643"/>
            <ac:spMk id="7" creationId="{4AD68709-E797-0F30-75D2-62D4DC328AF3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7" creationId="{EB11C4FA-979A-6643-0E67-93AF1786B3A3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8" creationId="{17A7CACE-F952-AA4F-0A06-396219D9DFA1}"/>
          </ac:spMkLst>
        </pc:spChg>
        <pc:spChg chg="add mod">
          <ac:chgData name="Yiwei Ding" userId="4145c18a2bdf4944" providerId="LiveId" clId="{57653862-0D75-624C-962A-CD77D3BEED6D}" dt="2024-08-19T19:12:29.373" v="2212" actId="20577"/>
          <ac:spMkLst>
            <pc:docMk/>
            <pc:sldMk cId="21562686" sldId="643"/>
            <ac:spMk id="8" creationId="{518520DC-88C2-DFF3-95E7-0A76E9FC7A86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9" creationId="{44ED97AB-17DE-4E61-2753-44A193A8080F}"/>
          </ac:spMkLst>
        </pc:spChg>
        <pc:spChg chg="add mod">
          <ac:chgData name="Yiwei Ding" userId="4145c18a2bdf4944" providerId="LiveId" clId="{57653862-0D75-624C-962A-CD77D3BEED6D}" dt="2024-08-19T19:12:37.617" v="2225" actId="20577"/>
          <ac:spMkLst>
            <pc:docMk/>
            <pc:sldMk cId="21562686" sldId="643"/>
            <ac:spMk id="9" creationId="{BC8BC1FE-1F87-9D12-E5A6-E5F7D9B474CC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10" creationId="{BE0F5B8D-FEBD-D7AB-9E9F-A2A1F78EC6CE}"/>
          </ac:spMkLst>
        </pc:spChg>
        <pc:spChg chg="add del mod">
          <ac:chgData name="Yiwei Ding" userId="4145c18a2bdf4944" providerId="LiveId" clId="{57653862-0D75-624C-962A-CD77D3BEED6D}" dt="2024-08-20T07:11:28.164" v="2911"/>
          <ac:spMkLst>
            <pc:docMk/>
            <pc:sldMk cId="21562686" sldId="643"/>
            <ac:spMk id="10" creationId="{C0854367-BEA1-152B-C7AF-0F74D08298DE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11" creationId="{3DFE1110-6CDC-1050-EDC8-633DF7E0B485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12" creationId="{B7DF4CE1-EF8D-DD97-3E1F-CD397D58F708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13" creationId="{6CE5CEF0-08F9-9F7E-4E4C-A5CD4C60F042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14" creationId="{5447039C-5D1A-6A34-21D4-9E394D1B94AD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15" creationId="{96AFC3BE-3732-E215-0E6C-30A00B13DE06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16" creationId="{2DBA80CD-0CBC-7BEF-CA6E-62BCE55020F4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17" creationId="{B8878BE4-CE2E-95EF-695D-61F206DA32B6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18" creationId="{25B0BB3C-9B79-843F-8ADB-73E753FBB88A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19" creationId="{7DD00661-D35A-C751-73EE-6433FD54F1FD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20" creationId="{3E7FD913-2C72-4304-E758-3364767AB5DC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21" creationId="{335A2C52-02BF-EB2E-B97C-38F66AF206D4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22" creationId="{59DF278B-E684-1075-2D22-42BA2E15BC43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23" creationId="{97AE0D82-C1E1-1FC0-F8FD-A610A33D7D74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24" creationId="{8C87F94B-D2BF-B1C1-0832-E2D3BA9933B8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25" creationId="{0C3B37FF-359C-301B-1E6F-B2875E073EB4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26" creationId="{27085757-1382-6A55-51F4-6D817C56820B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27" creationId="{9F7543D6-9D19-73B3-5EA6-1DB74BDE8C20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28" creationId="{4207268B-DF62-DA9B-A5B1-F880ABB7D748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29" creationId="{93916C75-DF40-1926-74B0-50A5AE512B41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30" creationId="{8790CFF7-4A9D-15E0-99E1-5CAAB68F98C0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31" creationId="{E4E39B59-FCEF-FEFB-30EE-987495B448D8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32" creationId="{6C05B177-7420-EB99-6A50-68D623ECFF2B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33" creationId="{9E2109B9-D191-12D3-E38B-D6D1B75F89C2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34" creationId="{440DC8FC-448C-4E0E-B80B-78C4BBFA896D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35" creationId="{40769CDC-601C-9F39-F170-0F62D34337C2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36" creationId="{FA5C5774-838F-C972-27B1-ED09075DD4DC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37" creationId="{DF03CDD6-3259-4778-DAA7-2E8729EB60AE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38" creationId="{7C6A09A1-A516-E6BB-B8F9-137F9B6E11A4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40" creationId="{1C70E7AE-D0A5-18BF-B6B5-CD33F2F24A7E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41" creationId="{AED154CE-6C0F-2407-FF6C-9B5F1AC18C5F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42" creationId="{F364B88C-F116-F5DF-FD7C-FBCB25A54D6A}"/>
          </ac:spMkLst>
        </pc:spChg>
        <pc:spChg chg="del">
          <ac:chgData name="Yiwei Ding" userId="4145c18a2bdf4944" providerId="LiveId" clId="{57653862-0D75-624C-962A-CD77D3BEED6D}" dt="2024-08-18T17:48:16.344" v="6" actId="478"/>
          <ac:spMkLst>
            <pc:docMk/>
            <pc:sldMk cId="21562686" sldId="643"/>
            <ac:spMk id="43" creationId="{1C094FDF-96FC-2F33-7F73-B3BFCD64E11C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44" creationId="{B32BDBE2-F56F-F660-5B22-DD445C0AD039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45" creationId="{C1C45550-349A-8C8A-CE78-A3CDC0A9E61B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46" creationId="{9A5ACEE2-7E2D-18EF-A088-A4DB25315A83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47" creationId="{C5C628A9-1F53-72CA-960B-052C0F63B995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48" creationId="{8478B61E-0D98-ECC8-0B14-894804FA2598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49" creationId="{18735463-13C0-D041-CC7D-CF8330CD0E53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50" creationId="{FC6DB3E4-3769-63FF-39D4-FA9DB8D6D400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51" creationId="{C417371A-027D-97A7-C4BC-BE3173A0CE73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52" creationId="{C495518A-7FA8-049A-2A59-70746E472EE1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53" creationId="{893E4816-BBEF-733C-62A9-A271CBC5F3BC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54" creationId="{1EEC170C-AC46-01AC-5BF5-9D1BC1D09141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55" creationId="{451CC0A5-F7FA-0224-DC95-F8BFC3A63192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56" creationId="{EF5AA59E-1D28-C62A-A678-905329E4FBC6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57" creationId="{AEC431B4-FED5-4095-6086-943357450804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58" creationId="{9E661FC6-6256-F092-30C4-BED669FC64C6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59" creationId="{C3A93CFE-0EFD-9945-01F0-DECFF68DAFAD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60" creationId="{93F9FFCC-37D6-6F1E-B5B9-D20B83166DD8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61" creationId="{B7B2A4D8-A39E-19A0-C46B-C7AC3497E4FD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62" creationId="{2DACA393-DBD3-AA61-D4A2-9CA0928868AA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63" creationId="{59E60FC0-5515-BB00-EFB1-BE078A38FBF8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64" creationId="{9AD9934C-A740-A59F-0CD1-868A203018DE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65" creationId="{773D4776-B8CA-A3BC-5A51-1547C5B0B479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66" creationId="{EF00DD4F-5A51-1650-D1EC-E68F799A3E39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67" creationId="{064D1BE7-41BA-692E-07E3-1F537585EEA5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68" creationId="{E7F6F1B4-6374-5CF5-2A1F-52A1456A11FE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69" creationId="{45C81B49-93D2-0B5A-8C5E-C8D67DC6D10D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70" creationId="{9C221A81-684D-F28B-E875-4903EA90739D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72" creationId="{1C6E3AA5-7645-78AD-035C-2469975A1A9C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73" creationId="{D7CD0E32-142D-9B08-E6E0-E8293F337D3C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74" creationId="{2B5A22C5-E6F9-9389-A7A1-05265E4677B5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75" creationId="{F84D12EE-9182-B7F5-9F12-BBF8D349C0E4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76" creationId="{381FCF04-B689-BF9C-0726-986A2D9EFB6B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77" creationId="{78A66E2B-720B-833E-A062-5955F61B4D50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78" creationId="{5426E1FB-B970-FBA9-44CF-C4366B6F28E0}"/>
          </ac:spMkLst>
        </pc:spChg>
        <pc:spChg chg="mod">
          <ac:chgData name="Yiwei Ding" userId="4145c18a2bdf4944" providerId="LiveId" clId="{57653862-0D75-624C-962A-CD77D3BEED6D}" dt="2024-08-18T17:48:12.619" v="4"/>
          <ac:spMkLst>
            <pc:docMk/>
            <pc:sldMk cId="21562686" sldId="643"/>
            <ac:spMk id="79" creationId="{A7AEED81-57C2-C7B0-E4EE-0DF5AC3CDC73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81" creationId="{B14BCBAF-D382-D785-D316-152EB2351083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82" creationId="{798686CE-E01A-861E-B801-1738F1A55F97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83" creationId="{CB26747D-A696-F041-FE6E-E5FE3215F7A2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84" creationId="{88B75ACC-51DE-A3C4-7FE4-9DC256F7C31D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85" creationId="{3D18721F-9C3B-F511-0CC1-704555E7D305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86" creationId="{BDF43557-B2B3-5AAE-5A8D-A053D1138B78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87" creationId="{6B0BEF77-61F7-9D24-B02E-9E74750EFC7B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88" creationId="{0C3B6C3B-6F88-CD06-1EE6-C868C4D2CD4F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89" creationId="{BE463C78-5CF5-60BD-5040-67BB89BD806C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90" creationId="{5FB8B373-8D69-FFA2-452F-FCC9DF223C1F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91" creationId="{5F40243C-99FD-D58D-9A66-600D4DB6B397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92" creationId="{FF8A2CFE-43DA-E0E3-C1F4-17EAEE6C4052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93" creationId="{464426B5-2FC0-AEC7-EA8C-F1D47EA2BA53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94" creationId="{832F175F-374F-7482-7350-B830E89D09D9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95" creationId="{372A27D2-2BBE-BE0F-4A94-62457A6EB557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96" creationId="{C373587A-15BB-AD64-B2FC-49F76357AD08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97" creationId="{A8091CDE-0015-0676-6767-50E78182F149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98" creationId="{1EC972B7-3DBD-3B0E-40D9-95968A1A2907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99" creationId="{9F961B68-8686-44AA-A678-8E575A2863B9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100" creationId="{AA8EA0C9-9ABC-714C-C507-67D7F3FF2593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101" creationId="{AE869E95-3A4B-8204-4A7C-0A777DFC004B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102" creationId="{1470DD45-3142-62A5-EA32-E3D8527A526E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103" creationId="{1985EBED-236B-A498-5754-F601F42496C4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104" creationId="{DF472B03-1240-247D-3FE2-DAEBBDCF40F3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105" creationId="{489EEF09-C0DA-9439-BF02-48EA06ACDF87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106" creationId="{3D9F7FBA-8FB4-6E0A-8056-EE480ADF790A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107" creationId="{85F2DFC9-8480-36EC-10AB-E67DB0282175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108" creationId="{70862502-CD67-0E62-875D-B231C451573E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109" creationId="{F569B4B1-C91B-6C46-BE26-472FE664DED7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110" creationId="{C77435FD-2EAA-4EC3-7A69-E2FAA1EB219E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112" creationId="{71E2707E-17AC-EEE2-2D5E-2EF6CC2D68D6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113" creationId="{A48A7BBF-B5BF-0919-FE86-43FC381309D0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114" creationId="{B69C7669-B345-8676-DA7F-1F2D83739F58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115" creationId="{BFC6F1CE-0742-B1C9-AC99-2F041FC786D5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116" creationId="{A4E266B2-AF4E-4548-4B64-F94FA1CA7CC5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117" creationId="{65E6D1FE-3829-C030-3DB6-9D6F5E0D80B6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118" creationId="{FF9AB0FE-34D8-A0D9-0E51-6FC9ECD1C460}"/>
          </ac:spMkLst>
        </pc:spChg>
        <pc:spChg chg="mod">
          <ac:chgData name="Yiwei Ding" userId="4145c18a2bdf4944" providerId="LiveId" clId="{57653862-0D75-624C-962A-CD77D3BEED6D}" dt="2024-08-18T17:48:16.912" v="7"/>
          <ac:spMkLst>
            <pc:docMk/>
            <pc:sldMk cId="21562686" sldId="643"/>
            <ac:spMk id="119" creationId="{EAAE526A-63BF-0FC3-6EFE-E508868B4A77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21" creationId="{9FBF27FB-B174-781C-E53B-E1D620677BB3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22" creationId="{71DC2482-AFBA-67F3-6A30-B4574FDE60F5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23" creationId="{BA4F6655-C9A5-C1B3-F88E-96F75C2B2D3E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24" creationId="{823E5BF6-2534-6FE7-6E7F-BD0FE51EC07F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25" creationId="{ADCA8469-48BF-D273-271A-5D57104D7F07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26" creationId="{935EBAA6-EE28-CBBD-7A16-47DB4DDE5253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27" creationId="{C4B04101-0825-DBAD-9C27-E67347D233C6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28" creationId="{5D2263B9-2E34-48EC-5131-3827EDA7EDCA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29" creationId="{07E7210F-8A2E-0E17-71D4-24226BD4C67E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30" creationId="{4117B896-5EFA-018E-5E89-6D570407634E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31" creationId="{72C7935F-1A29-9771-88CB-31BDB8F0BA25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32" creationId="{2687ECB0-24EF-1D12-B6DF-F0BEA9E1B50C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33" creationId="{CA06CBE4-984A-1944-EE27-758F190E767B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34" creationId="{640695A3-1F8B-7774-5987-82D409880EA6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35" creationId="{3BBFA397-4BD9-9B3F-B198-08076637DD6C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36" creationId="{ECFC27FC-E201-C617-30AA-CB6A369A9764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37" creationId="{868EBF8A-090E-2761-D2A6-064F87B6EA3A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38" creationId="{89B06771-7D77-D445-4F15-2EC87EE5453E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39" creationId="{DDCB860A-4996-FC6D-88C0-7F33A73F56E7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40" creationId="{D7D1D75B-505D-C605-3BE5-F376B60605A1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41" creationId="{32AFF634-76FD-61CD-D723-01EA3CECD114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42" creationId="{B1072770-BD72-9E8E-CA15-A6FE8EB9A1DC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43" creationId="{B8BCD529-6FA7-FA1D-16CE-B829E93DA5B2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44" creationId="{7628DCB4-86A8-F105-8291-70E776D49625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45" creationId="{7C7952B3-72D8-15D8-5074-3977B538BCA1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46" creationId="{8F3EDF32-A694-60E8-F50D-545A317D8CE5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47" creationId="{2B6C4F0D-33A8-11E4-5EA2-6533F0C1E62B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48" creationId="{0483D625-9C7E-3B68-5531-5344D2AB55B0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49" creationId="{9541CB09-5D7C-5D67-D2B7-40664B522655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50" creationId="{B1EEE4DA-325D-55B7-8C27-D41080BC9007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52" creationId="{1E90F439-3308-5DB7-4F98-9BB5F945D0DB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53" creationId="{15B798B9-A287-7660-24C8-D1EE7D3F7F95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54" creationId="{A98830F8-F4FA-134D-E718-8B75CE13B2B6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55" creationId="{AB0346B5-476B-7FEE-13F5-046EF0916C1E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56" creationId="{CBFA8228-33BB-A1AB-DA99-E7BACA63A7FF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57" creationId="{2557FB93-D49F-DE23-6D07-922257679BE5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58" creationId="{272F786B-C493-7C67-006F-34C7AD2E1374}"/>
          </ac:spMkLst>
        </pc:spChg>
        <pc:spChg chg="mod">
          <ac:chgData name="Yiwei Ding" userId="4145c18a2bdf4944" providerId="LiveId" clId="{57653862-0D75-624C-962A-CD77D3BEED6D}" dt="2024-08-18T17:48:23.462" v="9"/>
          <ac:spMkLst>
            <pc:docMk/>
            <pc:sldMk cId="21562686" sldId="643"/>
            <ac:spMk id="159" creationId="{16617F36-BAF1-CDEC-365B-90D1247D378A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61" creationId="{3062A58E-91DC-65E0-966B-FE2D1C993462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62" creationId="{D15CA25F-7ED2-FB4A-93AC-D379512F744A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63" creationId="{1D5201C9-E08D-F5C8-FBA4-716A23EE126B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64" creationId="{8560193A-112E-0894-6A97-ABBF2E4B211D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65" creationId="{236CF070-3B7A-F5EB-9F89-868309D810A1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66" creationId="{E0FB7764-8D2F-567C-F33C-2C37249B770E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67" creationId="{702BA5C7-B3F1-D44B-DD20-44A5C31BB002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68" creationId="{9B950B4B-0D60-846C-80BA-5557EFB4B2D2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69" creationId="{D5EB0CB2-92F3-9D98-6573-2F09456A4A59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70" creationId="{B1EB6395-8AA2-E531-BFF9-1DF3789AD2DC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71" creationId="{174852CC-76D6-FF5C-5625-845874AEF255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72" creationId="{FFCF7585-FB6C-9B08-9249-DC80C5669BD4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73" creationId="{4E71AD78-69B2-FA5C-8E5D-C3D6437381C3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74" creationId="{5F88FB24-7BDB-C538-A805-619771522FEB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75" creationId="{E67E169F-12E6-2321-5108-56A064B37899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76" creationId="{22DBB303-6112-706E-C663-2C1399FF8A49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77" creationId="{20AF26A3-F16F-B25F-D689-3E0BE01BFD9E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78" creationId="{7DF95F9D-236D-9C2B-163B-069D7090DE1D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79" creationId="{7CDCF481-7A97-9FE7-18DF-C8D830684880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80" creationId="{4B1F3068-F174-492F-ADD6-88259AD5BFAE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81" creationId="{A450300A-497D-17E7-EFA3-58D6204A95CC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82" creationId="{F40C90D2-6F9F-9589-A2FA-6FD463884861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83" creationId="{25A7AEA1-E6B9-5970-37A9-D3C898785934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84" creationId="{BEF073C3-8412-D4BF-655A-54E8D050EB4B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85" creationId="{3DFA78CE-109F-4B79-5604-C3FFB5675A8A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86" creationId="{65EAF8D2-3D44-3278-29FA-2293EEA79BC2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87" creationId="{FF325F61-D083-3A61-DBDD-793B31D92B0E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88" creationId="{3957D6D6-35B4-3E01-9CD9-4AE9A2CAE2FC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89" creationId="{5E569884-BA06-3B11-99A2-7FE5965FD503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90" creationId="{EAF95438-4A30-A9FF-8AF7-33215D52CD6D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92" creationId="{316619E9-F410-FB2A-B43C-31EA89466FE3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93" creationId="{4BCE7091-3D71-5818-5012-E8BCB8AE208A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94" creationId="{A986132D-F6AE-67F4-21E2-8A5A83B4B16A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95" creationId="{433CDF78-A1BC-0459-2587-D711D02AA0C1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96" creationId="{5CA2C910-5980-6E3E-C921-31A18FAF1016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97" creationId="{C7C2E450-0E62-4F6F-E694-2837D04D4113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98" creationId="{BB04A027-CDBA-E476-0E9D-A772648F2161}"/>
          </ac:spMkLst>
        </pc:spChg>
        <pc:spChg chg="mod">
          <ac:chgData name="Yiwei Ding" userId="4145c18a2bdf4944" providerId="LiveId" clId="{57653862-0D75-624C-962A-CD77D3BEED6D}" dt="2024-08-18T17:48:27.997" v="11"/>
          <ac:spMkLst>
            <pc:docMk/>
            <pc:sldMk cId="21562686" sldId="643"/>
            <ac:spMk id="199" creationId="{FB5B0727-C03E-457D-80F6-49CD0C207A5D}"/>
          </ac:spMkLst>
        </pc:spChg>
        <pc:spChg chg="add del mod">
          <ac:chgData name="Yiwei Ding" userId="4145c18a2bdf4944" providerId="LiveId" clId="{57653862-0D75-624C-962A-CD77D3BEED6D}" dt="2024-08-18T17:48:41.714" v="16" actId="478"/>
          <ac:spMkLst>
            <pc:docMk/>
            <pc:sldMk cId="21562686" sldId="643"/>
            <ac:spMk id="202" creationId="{09914C7E-04F3-D2A6-CA16-35DA95A8DAB3}"/>
          </ac:spMkLst>
        </pc:spChg>
        <pc:spChg chg="add mod">
          <ac:chgData name="Yiwei Ding" userId="4145c18a2bdf4944" providerId="LiveId" clId="{57653862-0D75-624C-962A-CD77D3BEED6D}" dt="2024-08-18T17:50:07.141" v="27" actId="14100"/>
          <ac:spMkLst>
            <pc:docMk/>
            <pc:sldMk cId="21562686" sldId="643"/>
            <ac:spMk id="204" creationId="{C1CACF08-2B79-0D4C-3B41-34202ECAA4C6}"/>
          </ac:spMkLst>
        </pc:spChg>
        <pc:grpChg chg="add del mod">
          <ac:chgData name="Yiwei Ding" userId="4145c18a2bdf4944" providerId="LiveId" clId="{57653862-0D75-624C-962A-CD77D3BEED6D}" dt="2024-08-18T17:48:14.254" v="5"/>
          <ac:grpSpMkLst>
            <pc:docMk/>
            <pc:sldMk cId="21562686" sldId="643"/>
            <ac:grpSpMk id="4" creationId="{21992D3D-84BF-8C9D-93BB-5D2F5D4C9089}"/>
          </ac:grpSpMkLst>
        </pc:grpChg>
        <pc:grpChg chg="add del mod">
          <ac:chgData name="Yiwei Ding" userId="4145c18a2bdf4944" providerId="LiveId" clId="{57653862-0D75-624C-962A-CD77D3BEED6D}" dt="2024-08-18T17:48:22.996" v="8" actId="21"/>
          <ac:grpSpMkLst>
            <pc:docMk/>
            <pc:sldMk cId="21562686" sldId="643"/>
            <ac:grpSpMk id="80" creationId="{F0A2589D-9645-D59D-4ADC-7A183BA0AA65}"/>
          </ac:grpSpMkLst>
        </pc:grpChg>
        <pc:grpChg chg="add del mod">
          <ac:chgData name="Yiwei Ding" userId="4145c18a2bdf4944" providerId="LiveId" clId="{57653862-0D75-624C-962A-CD77D3BEED6D}" dt="2024-08-18T17:48:24.517" v="10" actId="21"/>
          <ac:grpSpMkLst>
            <pc:docMk/>
            <pc:sldMk cId="21562686" sldId="643"/>
            <ac:grpSpMk id="120" creationId="{4FD0A95B-F9CE-D979-64EB-95EDAFC6B370}"/>
          </ac:grpSpMkLst>
        </pc:grpChg>
        <pc:grpChg chg="add del mod">
          <ac:chgData name="Yiwei Ding" userId="4145c18a2bdf4944" providerId="LiveId" clId="{57653862-0D75-624C-962A-CD77D3BEED6D}" dt="2024-08-18T17:48:29.960" v="12"/>
          <ac:grpSpMkLst>
            <pc:docMk/>
            <pc:sldMk cId="21562686" sldId="643"/>
            <ac:grpSpMk id="160" creationId="{D011F6B4-C998-CA73-299E-0E66D8786D85}"/>
          </ac:grpSpMkLst>
        </pc:grpChg>
        <pc:picChg chg="del">
          <ac:chgData name="Yiwei Ding" userId="4145c18a2bdf4944" providerId="LiveId" clId="{57653862-0D75-624C-962A-CD77D3BEED6D}" dt="2024-08-18T17:48:16.344" v="6" actId="478"/>
          <ac:picMkLst>
            <pc:docMk/>
            <pc:sldMk cId="21562686" sldId="643"/>
            <ac:picMk id="39" creationId="{91A491BF-2B54-5F9B-A8C5-A9D5693E5BF7}"/>
          </ac:picMkLst>
        </pc:picChg>
        <pc:picChg chg="mod">
          <ac:chgData name="Yiwei Ding" userId="4145c18a2bdf4944" providerId="LiveId" clId="{57653862-0D75-624C-962A-CD77D3BEED6D}" dt="2024-08-18T17:48:12.619" v="4"/>
          <ac:picMkLst>
            <pc:docMk/>
            <pc:sldMk cId="21562686" sldId="643"/>
            <ac:picMk id="71" creationId="{52031494-50A3-1FD8-C790-40C0870E1868}"/>
          </ac:picMkLst>
        </pc:picChg>
        <pc:picChg chg="mod">
          <ac:chgData name="Yiwei Ding" userId="4145c18a2bdf4944" providerId="LiveId" clId="{57653862-0D75-624C-962A-CD77D3BEED6D}" dt="2024-08-18T17:48:16.912" v="7"/>
          <ac:picMkLst>
            <pc:docMk/>
            <pc:sldMk cId="21562686" sldId="643"/>
            <ac:picMk id="111" creationId="{2B881109-CAE4-0CD3-9463-4E1BF59261C3}"/>
          </ac:picMkLst>
        </pc:picChg>
        <pc:picChg chg="mod">
          <ac:chgData name="Yiwei Ding" userId="4145c18a2bdf4944" providerId="LiveId" clId="{57653862-0D75-624C-962A-CD77D3BEED6D}" dt="2024-08-18T17:48:23.462" v="9"/>
          <ac:picMkLst>
            <pc:docMk/>
            <pc:sldMk cId="21562686" sldId="643"/>
            <ac:picMk id="151" creationId="{7E69034A-2E35-49E1-17C7-0E17876900BF}"/>
          </ac:picMkLst>
        </pc:picChg>
        <pc:picChg chg="mod">
          <ac:chgData name="Yiwei Ding" userId="4145c18a2bdf4944" providerId="LiveId" clId="{57653862-0D75-624C-962A-CD77D3BEED6D}" dt="2024-08-18T17:48:27.997" v="11"/>
          <ac:picMkLst>
            <pc:docMk/>
            <pc:sldMk cId="21562686" sldId="643"/>
            <ac:picMk id="191" creationId="{F9F76C74-D641-6547-A365-0826FC14BF4E}"/>
          </ac:picMkLst>
        </pc:picChg>
        <pc:picChg chg="add mod">
          <ac:chgData name="Yiwei Ding" userId="4145c18a2bdf4944" providerId="LiveId" clId="{57653862-0D75-624C-962A-CD77D3BEED6D}" dt="2024-08-18T17:49:57.291" v="25" actId="1076"/>
          <ac:picMkLst>
            <pc:docMk/>
            <pc:sldMk cId="21562686" sldId="643"/>
            <ac:picMk id="200" creationId="{18CFD985-2C61-4C11-1ECC-1C74EF258753}"/>
          </ac:picMkLst>
        </pc:picChg>
        <pc:cxnChg chg="add del mod">
          <ac:chgData name="Yiwei Ding" userId="4145c18a2bdf4944" providerId="LiveId" clId="{57653862-0D75-624C-962A-CD77D3BEED6D}" dt="2024-08-18T17:49:07.777" v="19" actId="478"/>
          <ac:cxnSpMkLst>
            <pc:docMk/>
            <pc:sldMk cId="21562686" sldId="643"/>
            <ac:cxnSpMk id="203" creationId="{02F7D535-17CD-3B23-4862-93BB4B3EACA9}"/>
          </ac:cxnSpMkLst>
        </pc:cxnChg>
      </pc:sldChg>
      <pc:sldChg chg="addSp delSp modSp mod modTransition modAnim modNotesTx">
        <pc:chgData name="Yiwei Ding" userId="4145c18a2bdf4944" providerId="LiveId" clId="{57653862-0D75-624C-962A-CD77D3BEED6D}" dt="2024-08-20T07:32:34.412" v="3376"/>
        <pc:sldMkLst>
          <pc:docMk/>
          <pc:sldMk cId="1753446828" sldId="645"/>
        </pc:sldMkLst>
        <pc:spChg chg="del">
          <ac:chgData name="Yiwei Ding" userId="4145c18a2bdf4944" providerId="LiveId" clId="{57653862-0D75-624C-962A-CD77D3BEED6D}" dt="2024-08-19T08:18:27.214" v="299" actId="478"/>
          <ac:spMkLst>
            <pc:docMk/>
            <pc:sldMk cId="1753446828" sldId="645"/>
            <ac:spMk id="4" creationId="{70001663-494B-115D-D55E-DD882DDF0C3D}"/>
          </ac:spMkLst>
        </pc:spChg>
        <pc:spChg chg="del">
          <ac:chgData name="Yiwei Ding" userId="4145c18a2bdf4944" providerId="LiveId" clId="{57653862-0D75-624C-962A-CD77D3BEED6D}" dt="2024-08-19T08:18:27.214" v="299" actId="478"/>
          <ac:spMkLst>
            <pc:docMk/>
            <pc:sldMk cId="1753446828" sldId="645"/>
            <ac:spMk id="7" creationId="{34FFD551-331F-31DA-A5DD-EB087929930D}"/>
          </ac:spMkLst>
        </pc:spChg>
        <pc:spChg chg="add mod">
          <ac:chgData name="Yiwei Ding" userId="4145c18a2bdf4944" providerId="LiveId" clId="{57653862-0D75-624C-962A-CD77D3BEED6D}" dt="2024-08-19T19:12:20.390" v="2195" actId="20577"/>
          <ac:spMkLst>
            <pc:docMk/>
            <pc:sldMk cId="1753446828" sldId="645"/>
            <ac:spMk id="11" creationId="{F7459D6A-C6F2-6979-EF13-E12597A4A369}"/>
          </ac:spMkLst>
        </pc:spChg>
        <pc:spChg chg="add mod">
          <ac:chgData name="Yiwei Ding" userId="4145c18a2bdf4944" providerId="LiveId" clId="{57653862-0D75-624C-962A-CD77D3BEED6D}" dt="2024-08-19T12:46:42.524" v="821" actId="2710"/>
          <ac:spMkLst>
            <pc:docMk/>
            <pc:sldMk cId="1753446828" sldId="645"/>
            <ac:spMk id="12" creationId="{ACD1C571-C95B-1B20-D347-E2EFB86B7514}"/>
          </ac:spMkLst>
        </pc:spChg>
        <pc:spChg chg="add mod">
          <ac:chgData name="Yiwei Ding" userId="4145c18a2bdf4944" providerId="LiveId" clId="{57653862-0D75-624C-962A-CD77D3BEED6D}" dt="2024-08-20T07:24:49.565" v="3288" actId="114"/>
          <ac:spMkLst>
            <pc:docMk/>
            <pc:sldMk cId="1753446828" sldId="645"/>
            <ac:spMk id="15" creationId="{95AF4608-2A02-5789-9AF9-49C4A0B58783}"/>
          </ac:spMkLst>
        </pc:spChg>
        <pc:spChg chg="add mod">
          <ac:chgData name="Yiwei Ding" userId="4145c18a2bdf4944" providerId="LiveId" clId="{57653862-0D75-624C-962A-CD77D3BEED6D}" dt="2024-08-20T07:27:35.351" v="3308" actId="1076"/>
          <ac:spMkLst>
            <pc:docMk/>
            <pc:sldMk cId="1753446828" sldId="645"/>
            <ac:spMk id="16" creationId="{1011C799-71A8-2B4B-5D9E-012E1853D6F8}"/>
          </ac:spMkLst>
        </pc:spChg>
        <pc:spChg chg="add mod">
          <ac:chgData name="Yiwei Ding" userId="4145c18a2bdf4944" providerId="LiveId" clId="{57653862-0D75-624C-962A-CD77D3BEED6D}" dt="2024-08-20T07:28:36.871" v="3339" actId="1076"/>
          <ac:spMkLst>
            <pc:docMk/>
            <pc:sldMk cId="1753446828" sldId="645"/>
            <ac:spMk id="17" creationId="{EFC88F33-47DC-08C0-AFBE-808D5E0E5B2A}"/>
          </ac:spMkLst>
        </pc:spChg>
        <pc:spChg chg="add mod">
          <ac:chgData name="Yiwei Ding" userId="4145c18a2bdf4944" providerId="LiveId" clId="{57653862-0D75-624C-962A-CD77D3BEED6D}" dt="2024-08-20T07:28:36.871" v="3339" actId="1076"/>
          <ac:spMkLst>
            <pc:docMk/>
            <pc:sldMk cId="1753446828" sldId="645"/>
            <ac:spMk id="18" creationId="{472DAA39-2F32-F87C-872A-A0B84D5022C7}"/>
          </ac:spMkLst>
        </pc:spChg>
        <pc:grpChg chg="del">
          <ac:chgData name="Yiwei Ding" userId="4145c18a2bdf4944" providerId="LiveId" clId="{57653862-0D75-624C-962A-CD77D3BEED6D}" dt="2024-08-19T08:18:27.214" v="299" actId="478"/>
          <ac:grpSpMkLst>
            <pc:docMk/>
            <pc:sldMk cId="1753446828" sldId="645"/>
            <ac:grpSpMk id="10" creationId="{F278C845-C42C-27B5-4D46-DD73803F6851}"/>
          </ac:grpSpMkLst>
        </pc:grpChg>
        <pc:picChg chg="add mod modCrop">
          <ac:chgData name="Yiwei Ding" userId="4145c18a2bdf4944" providerId="LiveId" clId="{57653862-0D75-624C-962A-CD77D3BEED6D}" dt="2024-08-19T11:11:08.799" v="820" actId="1076"/>
          <ac:picMkLst>
            <pc:docMk/>
            <pc:sldMk cId="1753446828" sldId="645"/>
            <ac:picMk id="14" creationId="{A100A3F8-E345-73BB-2068-D7BCE5F0919D}"/>
          </ac:picMkLst>
        </pc:picChg>
        <pc:cxnChg chg="add mod">
          <ac:chgData name="Yiwei Ding" userId="4145c18a2bdf4944" providerId="LiveId" clId="{57653862-0D75-624C-962A-CD77D3BEED6D}" dt="2024-08-20T07:28:36.871" v="3339" actId="1076"/>
          <ac:cxnSpMkLst>
            <pc:docMk/>
            <pc:sldMk cId="1753446828" sldId="645"/>
            <ac:cxnSpMk id="19" creationId="{CA94633E-EEE7-2E7A-D950-82A0A655E770}"/>
          </ac:cxnSpMkLst>
        </pc:cxnChg>
        <pc:cxnChg chg="add mod">
          <ac:chgData name="Yiwei Ding" userId="4145c18a2bdf4944" providerId="LiveId" clId="{57653862-0D75-624C-962A-CD77D3BEED6D}" dt="2024-08-20T07:28:36.871" v="3339" actId="1076"/>
          <ac:cxnSpMkLst>
            <pc:docMk/>
            <pc:sldMk cId="1753446828" sldId="645"/>
            <ac:cxnSpMk id="20" creationId="{630899BF-FD77-BE7E-BFA1-2C122C2656AC}"/>
          </ac:cxnSpMkLst>
        </pc:cxnChg>
      </pc:sldChg>
      <pc:sldChg chg="del">
        <pc:chgData name="Yiwei Ding" userId="4145c18a2bdf4944" providerId="LiveId" clId="{57653862-0D75-624C-962A-CD77D3BEED6D}" dt="2024-08-19T09:16:04.011" v="782" actId="2696"/>
        <pc:sldMkLst>
          <pc:docMk/>
          <pc:sldMk cId="3103376647" sldId="646"/>
        </pc:sldMkLst>
      </pc:sldChg>
      <pc:sldChg chg="del">
        <pc:chgData name="Yiwei Ding" userId="4145c18a2bdf4944" providerId="LiveId" clId="{57653862-0D75-624C-962A-CD77D3BEED6D}" dt="2024-08-19T09:16:04.008" v="781" actId="2696"/>
        <pc:sldMkLst>
          <pc:docMk/>
          <pc:sldMk cId="3772052135" sldId="647"/>
        </pc:sldMkLst>
      </pc:sldChg>
      <pc:sldChg chg="del">
        <pc:chgData name="Yiwei Ding" userId="4145c18a2bdf4944" providerId="LiveId" clId="{57653862-0D75-624C-962A-CD77D3BEED6D}" dt="2024-08-18T18:01:34.420" v="28" actId="2696"/>
        <pc:sldMkLst>
          <pc:docMk/>
          <pc:sldMk cId="3571517202" sldId="648"/>
        </pc:sldMkLst>
      </pc:sldChg>
      <pc:sldChg chg="addSp delSp modSp del mod modNotesTx">
        <pc:chgData name="Yiwei Ding" userId="4145c18a2bdf4944" providerId="LiveId" clId="{57653862-0D75-624C-962A-CD77D3BEED6D}" dt="2024-08-19T13:30:27.975" v="1131" actId="2696"/>
        <pc:sldMkLst>
          <pc:docMk/>
          <pc:sldMk cId="2972069396" sldId="649"/>
        </pc:sldMkLst>
        <pc:spChg chg="add del mod">
          <ac:chgData name="Yiwei Ding" userId="4145c18a2bdf4944" providerId="LiveId" clId="{57653862-0D75-624C-962A-CD77D3BEED6D}" dt="2024-08-19T08:26:57.185" v="518" actId="478"/>
          <ac:spMkLst>
            <pc:docMk/>
            <pc:sldMk cId="2972069396" sldId="649"/>
            <ac:spMk id="3" creationId="{8090601C-31A7-DA6D-FF80-9F3FB692968D}"/>
          </ac:spMkLst>
        </pc:spChg>
        <pc:spChg chg="add del mod">
          <ac:chgData name="Yiwei Ding" userId="4145c18a2bdf4944" providerId="LiveId" clId="{57653862-0D75-624C-962A-CD77D3BEED6D}" dt="2024-08-19T08:26:54.230" v="517" actId="21"/>
          <ac:spMkLst>
            <pc:docMk/>
            <pc:sldMk cId="2972069396" sldId="649"/>
            <ac:spMk id="4" creationId="{EC7EB6FA-2503-1C8D-E4AB-E057C6E8191C}"/>
          </ac:spMkLst>
        </pc:spChg>
        <pc:spChg chg="add del mod">
          <ac:chgData name="Yiwei Ding" userId="4145c18a2bdf4944" providerId="LiveId" clId="{57653862-0D75-624C-962A-CD77D3BEED6D}" dt="2024-08-19T08:26:54.230" v="517" actId="21"/>
          <ac:spMkLst>
            <pc:docMk/>
            <pc:sldMk cId="2972069396" sldId="649"/>
            <ac:spMk id="6" creationId="{5ECD2685-28D9-AA33-D872-FB3873664DBF}"/>
          </ac:spMkLst>
        </pc:spChg>
        <pc:spChg chg="add del mod">
          <ac:chgData name="Yiwei Ding" userId="4145c18a2bdf4944" providerId="LiveId" clId="{57653862-0D75-624C-962A-CD77D3BEED6D}" dt="2024-08-19T08:26:57.185" v="518" actId="478"/>
          <ac:spMkLst>
            <pc:docMk/>
            <pc:sldMk cId="2972069396" sldId="649"/>
            <ac:spMk id="8" creationId="{2F2F4B4A-1B5A-15F9-13A7-0C0FC883970C}"/>
          </ac:spMkLst>
        </pc:spChg>
        <pc:spChg chg="add mod">
          <ac:chgData name="Yiwei Ding" userId="4145c18a2bdf4944" providerId="LiveId" clId="{57653862-0D75-624C-962A-CD77D3BEED6D}" dt="2024-08-19T08:27:06.910" v="538" actId="20577"/>
          <ac:spMkLst>
            <pc:docMk/>
            <pc:sldMk cId="2972069396" sldId="649"/>
            <ac:spMk id="9" creationId="{9C989FD5-52C4-E761-F93F-738F4EA6A256}"/>
          </ac:spMkLst>
        </pc:spChg>
        <pc:spChg chg="add mod">
          <ac:chgData name="Yiwei Ding" userId="4145c18a2bdf4944" providerId="LiveId" clId="{57653862-0D75-624C-962A-CD77D3BEED6D}" dt="2024-08-19T08:27:10.918" v="549" actId="20577"/>
          <ac:spMkLst>
            <pc:docMk/>
            <pc:sldMk cId="2972069396" sldId="649"/>
            <ac:spMk id="10" creationId="{74E9CA37-7C90-C01F-6B59-D221D05AFB10}"/>
          </ac:spMkLst>
        </pc:spChg>
        <pc:spChg chg="del">
          <ac:chgData name="Yiwei Ding" userId="4145c18a2bdf4944" providerId="LiveId" clId="{57653862-0D75-624C-962A-CD77D3BEED6D}" dt="2024-08-19T08:26:52.640" v="515" actId="478"/>
          <ac:spMkLst>
            <pc:docMk/>
            <pc:sldMk cId="2972069396" sldId="649"/>
            <ac:spMk id="12" creationId="{59E4E110-5A74-864B-ADEB-7902A3D8F5C9}"/>
          </ac:spMkLst>
        </pc:spChg>
      </pc:sldChg>
      <pc:sldChg chg="addSp delSp modSp mod modTransition">
        <pc:chgData name="Yiwei Ding" userId="4145c18a2bdf4944" providerId="LiveId" clId="{57653862-0D75-624C-962A-CD77D3BEED6D}" dt="2024-08-19T20:27:36.535" v="2307"/>
        <pc:sldMkLst>
          <pc:docMk/>
          <pc:sldMk cId="162961957" sldId="650"/>
        </pc:sldMkLst>
        <pc:spChg chg="add del mod">
          <ac:chgData name="Yiwei Ding" userId="4145c18a2bdf4944" providerId="LiveId" clId="{57653862-0D75-624C-962A-CD77D3BEED6D}" dt="2024-08-19T12:48:03.986" v="827" actId="478"/>
          <ac:spMkLst>
            <pc:docMk/>
            <pc:sldMk cId="162961957" sldId="650"/>
            <ac:spMk id="7" creationId="{C111C646-7F37-7C15-9224-24F153B4C30E}"/>
          </ac:spMkLst>
        </pc:spChg>
        <pc:spChg chg="add del mod">
          <ac:chgData name="Yiwei Ding" userId="4145c18a2bdf4944" providerId="LiveId" clId="{57653862-0D75-624C-962A-CD77D3BEED6D}" dt="2024-08-19T12:48:02.164" v="826"/>
          <ac:spMkLst>
            <pc:docMk/>
            <pc:sldMk cId="162961957" sldId="650"/>
            <ac:spMk id="8" creationId="{7D777904-FA93-F8B2-0246-532230ABCF02}"/>
          </ac:spMkLst>
        </pc:spChg>
        <pc:spChg chg="add del mod">
          <ac:chgData name="Yiwei Ding" userId="4145c18a2bdf4944" providerId="LiveId" clId="{57653862-0D75-624C-962A-CD77D3BEED6D}" dt="2024-08-19T12:48:02.164" v="826"/>
          <ac:spMkLst>
            <pc:docMk/>
            <pc:sldMk cId="162961957" sldId="650"/>
            <ac:spMk id="9" creationId="{629BF7CD-C8A1-416E-3CD9-1BABB21D2A69}"/>
          </ac:spMkLst>
        </pc:spChg>
        <pc:spChg chg="add mod">
          <ac:chgData name="Yiwei Ding" userId="4145c18a2bdf4944" providerId="LiveId" clId="{57653862-0D75-624C-962A-CD77D3BEED6D}" dt="2024-08-19T12:48:04.288" v="828"/>
          <ac:spMkLst>
            <pc:docMk/>
            <pc:sldMk cId="162961957" sldId="650"/>
            <ac:spMk id="10" creationId="{9235E7BF-EC42-801C-138F-947D5B4DA54A}"/>
          </ac:spMkLst>
        </pc:spChg>
        <pc:spChg chg="add mod">
          <ac:chgData name="Yiwei Ding" userId="4145c18a2bdf4944" providerId="LiveId" clId="{57653862-0D75-624C-962A-CD77D3BEED6D}" dt="2024-08-19T12:48:04.288" v="828"/>
          <ac:spMkLst>
            <pc:docMk/>
            <pc:sldMk cId="162961957" sldId="650"/>
            <ac:spMk id="11" creationId="{8F4C3488-2390-3B83-D4B3-49DCEF1CC652}"/>
          </ac:spMkLst>
        </pc:spChg>
        <pc:spChg chg="del">
          <ac:chgData name="Yiwei Ding" userId="4145c18a2bdf4944" providerId="LiveId" clId="{57653862-0D75-624C-962A-CD77D3BEED6D}" dt="2024-08-19T12:48:00.964" v="824" actId="478"/>
          <ac:spMkLst>
            <pc:docMk/>
            <pc:sldMk cId="162961957" sldId="650"/>
            <ac:spMk id="12" creationId="{59E4E110-5A74-864B-ADEB-7902A3D8F5C9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14" creationId="{49F5849A-8BC9-6B68-6526-68BB839394EB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15" creationId="{1745382A-EEE7-8B58-CA83-DE0541E4AC0B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16" creationId="{29FD0605-4543-4E6A-D29C-D6021C2E2B01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17" creationId="{2BD793BA-FFF9-C81D-CA62-84896773F632}"/>
          </ac:spMkLst>
        </pc:spChg>
        <pc:spChg chg="mod">
          <ac:chgData name="Yiwei Ding" userId="4145c18a2bdf4944" providerId="LiveId" clId="{57653862-0D75-624C-962A-CD77D3BEED6D}" dt="2024-08-19T13:29:38.352" v="1121"/>
          <ac:spMkLst>
            <pc:docMk/>
            <pc:sldMk cId="162961957" sldId="650"/>
            <ac:spMk id="23" creationId="{D8B02753-0D6C-B10B-5FBF-36DC2F9FA425}"/>
          </ac:spMkLst>
        </pc:spChg>
        <pc:spChg chg="mod">
          <ac:chgData name="Yiwei Ding" userId="4145c18a2bdf4944" providerId="LiveId" clId="{57653862-0D75-624C-962A-CD77D3BEED6D}" dt="2024-08-19T13:29:38.352" v="1121"/>
          <ac:spMkLst>
            <pc:docMk/>
            <pc:sldMk cId="162961957" sldId="650"/>
            <ac:spMk id="25" creationId="{47813830-A228-17C2-023B-1E20287E1136}"/>
          </ac:spMkLst>
        </pc:spChg>
        <pc:spChg chg="mod">
          <ac:chgData name="Yiwei Ding" userId="4145c18a2bdf4944" providerId="LiveId" clId="{57653862-0D75-624C-962A-CD77D3BEED6D}" dt="2024-08-19T13:29:38.352" v="1121"/>
          <ac:spMkLst>
            <pc:docMk/>
            <pc:sldMk cId="162961957" sldId="650"/>
            <ac:spMk id="27" creationId="{C4FC11A5-A335-B10B-6614-9191136C61C7}"/>
          </ac:spMkLst>
        </pc:spChg>
        <pc:spChg chg="mod">
          <ac:chgData name="Yiwei Ding" userId="4145c18a2bdf4944" providerId="LiveId" clId="{57653862-0D75-624C-962A-CD77D3BEED6D}" dt="2024-08-19T13:29:38.352" v="1121"/>
          <ac:spMkLst>
            <pc:docMk/>
            <pc:sldMk cId="162961957" sldId="650"/>
            <ac:spMk id="31" creationId="{7500A1D7-13F7-4EA0-0147-36ADABA2FD05}"/>
          </ac:spMkLst>
        </pc:spChg>
        <pc:spChg chg="mod">
          <ac:chgData name="Yiwei Ding" userId="4145c18a2bdf4944" providerId="LiveId" clId="{57653862-0D75-624C-962A-CD77D3BEED6D}" dt="2024-08-19T13:29:38.352" v="1121"/>
          <ac:spMkLst>
            <pc:docMk/>
            <pc:sldMk cId="162961957" sldId="650"/>
            <ac:spMk id="38" creationId="{F5857471-F61F-5A87-97FE-B9DCF2FBFC2B}"/>
          </ac:spMkLst>
        </pc:spChg>
        <pc:spChg chg="mod">
          <ac:chgData name="Yiwei Ding" userId="4145c18a2bdf4944" providerId="LiveId" clId="{57653862-0D75-624C-962A-CD77D3BEED6D}" dt="2024-08-19T13:29:38.352" v="1121"/>
          <ac:spMkLst>
            <pc:docMk/>
            <pc:sldMk cId="162961957" sldId="650"/>
            <ac:spMk id="40" creationId="{67D3FBD5-EB72-6617-543E-8192088E7867}"/>
          </ac:spMkLst>
        </pc:spChg>
        <pc:spChg chg="mod">
          <ac:chgData name="Yiwei Ding" userId="4145c18a2bdf4944" providerId="LiveId" clId="{57653862-0D75-624C-962A-CD77D3BEED6D}" dt="2024-08-19T13:29:38.352" v="1121"/>
          <ac:spMkLst>
            <pc:docMk/>
            <pc:sldMk cId="162961957" sldId="650"/>
            <ac:spMk id="42" creationId="{D6B224D3-971C-3F92-EBD7-91629D70950D}"/>
          </ac:spMkLst>
        </pc:spChg>
        <pc:spChg chg="mod">
          <ac:chgData name="Yiwei Ding" userId="4145c18a2bdf4944" providerId="LiveId" clId="{57653862-0D75-624C-962A-CD77D3BEED6D}" dt="2024-08-19T13:29:38.352" v="1121"/>
          <ac:spMkLst>
            <pc:docMk/>
            <pc:sldMk cId="162961957" sldId="650"/>
            <ac:spMk id="53" creationId="{E2A1BBEA-8DAB-0B06-6194-5C46FC5F895B}"/>
          </ac:spMkLst>
        </pc:spChg>
        <pc:spChg chg="mod">
          <ac:chgData name="Yiwei Ding" userId="4145c18a2bdf4944" providerId="LiveId" clId="{57653862-0D75-624C-962A-CD77D3BEED6D}" dt="2024-08-19T13:29:38.352" v="1121"/>
          <ac:spMkLst>
            <pc:docMk/>
            <pc:sldMk cId="162961957" sldId="650"/>
            <ac:spMk id="54" creationId="{C323B400-8C57-B55B-145D-996AFFDEEA19}"/>
          </ac:spMkLst>
        </pc:spChg>
        <pc:spChg chg="mod">
          <ac:chgData name="Yiwei Ding" userId="4145c18a2bdf4944" providerId="LiveId" clId="{57653862-0D75-624C-962A-CD77D3BEED6D}" dt="2024-08-19T13:29:38.352" v="1121"/>
          <ac:spMkLst>
            <pc:docMk/>
            <pc:sldMk cId="162961957" sldId="650"/>
            <ac:spMk id="55" creationId="{01CBCE20-5F97-36F3-2309-853DD0F7D76A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56" creationId="{F3C8FB66-F591-7BB7-570F-A7DA2331C591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57" creationId="{86B77CD4-AD68-AF26-6FDC-3B603E59B179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58" creationId="{DAD50D2E-06A3-448D-CD67-FA409ECE2E99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59" creationId="{C12DEEF3-6366-C9CC-40D8-1792CD01CDC7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60" creationId="{17233AE2-FE2C-5D06-D9AF-28B3DD50C52A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62" creationId="{A4905ECD-8B26-768F-D1F2-700F3786A6D9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63" creationId="{BCC77E7A-CBC7-AB0D-6C50-64F937589423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64" creationId="{29B5BF0F-D541-CF2F-0348-03D202AF451C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66" creationId="{8D571BD9-FE05-F4D2-8699-30A6E052C610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68" creationId="{2274C574-60B5-E90A-50AB-E2DE8C6CA38B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69" creationId="{6C6539EC-EA8E-38C8-1DD0-69B421C95275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70" creationId="{68077D4A-6DF7-9BA4-BEFF-7C4225D9A617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75" creationId="{07708F0C-F181-05D2-0763-D25DF6147B40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76" creationId="{D1911B57-C09F-E430-755B-BB92113DA7C0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77" creationId="{CF4AEE08-D3D3-0900-FA34-C6309C78FFA8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78" creationId="{ECC9BCFE-75ED-9EF3-4333-772C415054DA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79" creationId="{AC46CD4E-B730-CE72-7728-7749D91DF630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80" creationId="{737823AE-5B7D-A02F-6442-B28529E9A5E5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82" creationId="{E548B0C4-2B6F-24E8-99A0-0F02A6BA123A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83" creationId="{F9908E1B-44CE-ABE1-534E-117C530F8DC5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85" creationId="{EA35EFF1-3901-3AD5-E54E-D3F87F05B9CA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86" creationId="{6DED823B-2913-1E93-E7ED-79544EB9D8FE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87" creationId="{DAD40F88-2DD4-7EDE-039E-3FFF6D944F95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89" creationId="{AD20E315-EFE7-630F-A009-DD78A0F65D78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91" creationId="{6FA7134E-7BF4-106A-3B2D-368EFAA40E9C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92" creationId="{209C3EFD-55CB-93E0-18C6-1CC25AE6FA80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93" creationId="{1F967E37-D6B9-EE70-D0B5-0FF49909FF01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98" creationId="{7E4255D2-9B39-9B4F-8DCE-38B62FB7BF49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99" creationId="{02192E60-684A-8DEB-A459-0C35750163C1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100" creationId="{A7F07D6A-3CD9-844D-65F3-614892EE5D8C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101" creationId="{7CF9C1CF-2F8F-F037-A06B-7F7CF71FC000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102" creationId="{1ED480F1-E5BC-16B7-98B4-86D309D5F1DD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105" creationId="{C48B49DA-57C1-49FE-F915-DF2B20A5375D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106" creationId="{25EBAE0E-9029-0F37-73DC-83AE125A28CF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107" creationId="{1F22D153-039E-FBC0-7886-B5DFE45E14F3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109" creationId="{5E45E414-E4DD-BB50-8B61-7B4CD4700556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110" creationId="{6B41BDE0-747F-2296-59CB-CBA5CA2492DC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111" creationId="{D7C654E2-75BE-79B6-E4CB-687AD8B168E0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115" creationId="{B1A0FA18-CA05-682E-3FE3-FC7D4F4B7EB7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117" creationId="{696D0874-D0C6-B1F1-0523-9C9472B4BDF7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120" creationId="{E03A56DF-E628-A19F-96B9-7C435DEF1ED8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121" creationId="{888B29E2-4A07-B204-93CA-9384A082D254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122" creationId="{5084FDCB-6A49-06D4-83E5-70212F9391DA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123" creationId="{7A855FC3-97C5-F21E-28D7-EDA52CA152AE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124" creationId="{BC35663E-A052-9960-14A9-A5EF4C66E9F0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125" creationId="{89E68A11-AEC6-C5AE-7354-E81886FD2D3A}"/>
          </ac:spMkLst>
        </pc:spChg>
        <pc:spChg chg="add del mod">
          <ac:chgData name="Yiwei Ding" userId="4145c18a2bdf4944" providerId="LiveId" clId="{57653862-0D75-624C-962A-CD77D3BEED6D}" dt="2024-08-19T13:29:40.368" v="1122"/>
          <ac:spMkLst>
            <pc:docMk/>
            <pc:sldMk cId="162961957" sldId="650"/>
            <ac:spMk id="126" creationId="{C4B24292-8237-48D9-B358-65D10249391E}"/>
          </ac:spMkLst>
        </pc:spChg>
        <pc:grpChg chg="del">
          <ac:chgData name="Yiwei Ding" userId="4145c18a2bdf4944" providerId="LiveId" clId="{57653862-0D75-624C-962A-CD77D3BEED6D}" dt="2024-08-19T13:29:38.013" v="1120" actId="478"/>
          <ac:grpSpMkLst>
            <pc:docMk/>
            <pc:sldMk cId="162961957" sldId="650"/>
            <ac:grpSpMk id="19" creationId="{B7963CEC-103D-ED90-6FFB-1535BB5F9BA4}"/>
          </ac:grpSpMkLst>
        </pc:grpChg>
        <pc:grpChg chg="add del mod">
          <ac:chgData name="Yiwei Ding" userId="4145c18a2bdf4944" providerId="LiveId" clId="{57653862-0D75-624C-962A-CD77D3BEED6D}" dt="2024-08-19T13:29:40.368" v="1122"/>
          <ac:grpSpMkLst>
            <pc:docMk/>
            <pc:sldMk cId="162961957" sldId="650"/>
            <ac:grpSpMk id="20" creationId="{B456AAE1-6A3F-E919-D415-C2ACDD09B860}"/>
          </ac:grpSpMkLst>
        </pc:grpChg>
        <pc:grpChg chg="mod">
          <ac:chgData name="Yiwei Ding" userId="4145c18a2bdf4944" providerId="LiveId" clId="{57653862-0D75-624C-962A-CD77D3BEED6D}" dt="2024-08-19T13:29:38.352" v="1121"/>
          <ac:grpSpMkLst>
            <pc:docMk/>
            <pc:sldMk cId="162961957" sldId="650"/>
            <ac:grpSpMk id="21" creationId="{01BC7148-31A0-C343-FC09-352ECEB92BBC}"/>
          </ac:grpSpMkLst>
        </pc:grpChg>
        <pc:grpChg chg="add del mod">
          <ac:chgData name="Yiwei Ding" userId="4145c18a2bdf4944" providerId="LiveId" clId="{57653862-0D75-624C-962A-CD77D3BEED6D}" dt="2024-08-19T13:29:40.368" v="1122"/>
          <ac:grpSpMkLst>
            <pc:docMk/>
            <pc:sldMk cId="162961957" sldId="650"/>
            <ac:grpSpMk id="35" creationId="{684AE72C-1C8B-B22F-142F-18A2CCE08ED3}"/>
          </ac:grpSpMkLst>
        </pc:grpChg>
        <pc:grpChg chg="mod">
          <ac:chgData name="Yiwei Ding" userId="4145c18a2bdf4944" providerId="LiveId" clId="{57653862-0D75-624C-962A-CD77D3BEED6D}" dt="2024-08-19T13:29:38.352" v="1121"/>
          <ac:grpSpMkLst>
            <pc:docMk/>
            <pc:sldMk cId="162961957" sldId="650"/>
            <ac:grpSpMk id="36" creationId="{397024F8-BA89-6858-99A7-543D75537B3F}"/>
          </ac:grpSpMkLst>
        </pc:grpChg>
        <pc:grpChg chg="add del mod">
          <ac:chgData name="Yiwei Ding" userId="4145c18a2bdf4944" providerId="LiveId" clId="{57653862-0D75-624C-962A-CD77D3BEED6D}" dt="2024-08-19T13:29:40.368" v="1122"/>
          <ac:grpSpMkLst>
            <pc:docMk/>
            <pc:sldMk cId="162961957" sldId="650"/>
            <ac:grpSpMk id="49" creationId="{8E6E9757-2EC8-4588-D070-DD2E791110CB}"/>
          </ac:grpSpMkLst>
        </pc:grpChg>
        <pc:picChg chg="mod">
          <ac:chgData name="Yiwei Ding" userId="4145c18a2bdf4944" providerId="LiveId" clId="{57653862-0D75-624C-962A-CD77D3BEED6D}" dt="2024-08-19T13:29:38.352" v="1121"/>
          <ac:picMkLst>
            <pc:docMk/>
            <pc:sldMk cId="162961957" sldId="650"/>
            <ac:picMk id="28" creationId="{F1CC00CD-01E5-D9FB-846F-49E0C17FB61D}"/>
          </ac:picMkLst>
        </pc:picChg>
        <pc:picChg chg="mod">
          <ac:chgData name="Yiwei Ding" userId="4145c18a2bdf4944" providerId="LiveId" clId="{57653862-0D75-624C-962A-CD77D3BEED6D}" dt="2024-08-19T13:29:38.352" v="1121"/>
          <ac:picMkLst>
            <pc:docMk/>
            <pc:sldMk cId="162961957" sldId="650"/>
            <ac:picMk id="29" creationId="{9C31A25A-0174-A5CB-0C90-E7AF1CCC0318}"/>
          </ac:picMkLst>
        </pc:picChg>
        <pc:picChg chg="mod">
          <ac:chgData name="Yiwei Ding" userId="4145c18a2bdf4944" providerId="LiveId" clId="{57653862-0D75-624C-962A-CD77D3BEED6D}" dt="2024-08-19T13:29:38.352" v="1121"/>
          <ac:picMkLst>
            <pc:docMk/>
            <pc:sldMk cId="162961957" sldId="650"/>
            <ac:picMk id="30" creationId="{FD0F2771-E19E-DF61-B107-B4E5BDD57835}"/>
          </ac:picMkLst>
        </pc:picChg>
        <pc:picChg chg="mod">
          <ac:chgData name="Yiwei Ding" userId="4145c18a2bdf4944" providerId="LiveId" clId="{57653862-0D75-624C-962A-CD77D3BEED6D}" dt="2024-08-19T13:29:38.352" v="1121"/>
          <ac:picMkLst>
            <pc:docMk/>
            <pc:sldMk cId="162961957" sldId="650"/>
            <ac:picMk id="32" creationId="{37BF64E6-79C9-3665-6517-D495F999C32F}"/>
          </ac:picMkLst>
        </pc:picChg>
        <pc:picChg chg="mod">
          <ac:chgData name="Yiwei Ding" userId="4145c18a2bdf4944" providerId="LiveId" clId="{57653862-0D75-624C-962A-CD77D3BEED6D}" dt="2024-08-19T13:29:38.352" v="1121"/>
          <ac:picMkLst>
            <pc:docMk/>
            <pc:sldMk cId="162961957" sldId="650"/>
            <ac:picMk id="33" creationId="{680B605D-D5DF-B36A-5084-902F7FA98E23}"/>
          </ac:picMkLst>
        </pc:picChg>
        <pc:picChg chg="mod">
          <ac:chgData name="Yiwei Ding" userId="4145c18a2bdf4944" providerId="LiveId" clId="{57653862-0D75-624C-962A-CD77D3BEED6D}" dt="2024-08-19T13:29:38.352" v="1121"/>
          <ac:picMkLst>
            <pc:docMk/>
            <pc:sldMk cId="162961957" sldId="650"/>
            <ac:picMk id="34" creationId="{E7BB4509-2A3F-2882-41A4-135FE132F025}"/>
          </ac:picMkLst>
        </pc:picChg>
        <pc:picChg chg="mod">
          <ac:chgData name="Yiwei Ding" userId="4145c18a2bdf4944" providerId="LiveId" clId="{57653862-0D75-624C-962A-CD77D3BEED6D}" dt="2024-08-19T13:29:38.352" v="1121"/>
          <ac:picMkLst>
            <pc:docMk/>
            <pc:sldMk cId="162961957" sldId="650"/>
            <ac:picMk id="43" creationId="{FC065ECE-8602-A00F-3C28-07381EA17B87}"/>
          </ac:picMkLst>
        </pc:picChg>
        <pc:picChg chg="mod">
          <ac:chgData name="Yiwei Ding" userId="4145c18a2bdf4944" providerId="LiveId" clId="{57653862-0D75-624C-962A-CD77D3BEED6D}" dt="2024-08-19T13:29:38.352" v="1121"/>
          <ac:picMkLst>
            <pc:docMk/>
            <pc:sldMk cId="162961957" sldId="650"/>
            <ac:picMk id="44" creationId="{94CCE4A8-EB71-6B90-936D-D94AB5EADBD6}"/>
          </ac:picMkLst>
        </pc:picChg>
        <pc:picChg chg="mod">
          <ac:chgData name="Yiwei Ding" userId="4145c18a2bdf4944" providerId="LiveId" clId="{57653862-0D75-624C-962A-CD77D3BEED6D}" dt="2024-08-19T13:29:38.352" v="1121"/>
          <ac:picMkLst>
            <pc:docMk/>
            <pc:sldMk cId="162961957" sldId="650"/>
            <ac:picMk id="45" creationId="{07D1CCDD-ABB3-D9A6-C67E-15E35FEE97D2}"/>
          </ac:picMkLst>
        </pc:picChg>
        <pc:picChg chg="mod">
          <ac:chgData name="Yiwei Ding" userId="4145c18a2bdf4944" providerId="LiveId" clId="{57653862-0D75-624C-962A-CD77D3BEED6D}" dt="2024-08-19T13:29:38.352" v="1121"/>
          <ac:picMkLst>
            <pc:docMk/>
            <pc:sldMk cId="162961957" sldId="650"/>
            <ac:picMk id="46" creationId="{B52D8D18-23E1-D6BA-873A-C5F26D8EA415}"/>
          </ac:picMkLst>
        </pc:picChg>
        <pc:picChg chg="mod">
          <ac:chgData name="Yiwei Ding" userId="4145c18a2bdf4944" providerId="LiveId" clId="{57653862-0D75-624C-962A-CD77D3BEED6D}" dt="2024-08-19T13:29:38.352" v="1121"/>
          <ac:picMkLst>
            <pc:docMk/>
            <pc:sldMk cId="162961957" sldId="650"/>
            <ac:picMk id="47" creationId="{724FB4E0-715A-F5E5-D2BD-C180642C6D38}"/>
          </ac:picMkLst>
        </pc:picChg>
        <pc:picChg chg="mod">
          <ac:chgData name="Yiwei Ding" userId="4145c18a2bdf4944" providerId="LiveId" clId="{57653862-0D75-624C-962A-CD77D3BEED6D}" dt="2024-08-19T13:29:38.352" v="1121"/>
          <ac:picMkLst>
            <pc:docMk/>
            <pc:sldMk cId="162961957" sldId="650"/>
            <ac:picMk id="48" creationId="{82B06538-4D1D-3556-079D-0F3B1C5B5929}"/>
          </ac:picMkLst>
        </pc:picChg>
        <pc:picChg chg="mod">
          <ac:chgData name="Yiwei Ding" userId="4145c18a2bdf4944" providerId="LiveId" clId="{57653862-0D75-624C-962A-CD77D3BEED6D}" dt="2024-08-19T13:29:38.352" v="1121"/>
          <ac:picMkLst>
            <pc:docMk/>
            <pc:sldMk cId="162961957" sldId="650"/>
            <ac:picMk id="50" creationId="{4F99716B-CD17-8EE1-A814-54A3A704DC3E}"/>
          </ac:picMkLst>
        </pc:picChg>
        <pc:picChg chg="add mod">
          <ac:chgData name="Yiwei Ding" userId="4145c18a2bdf4944" providerId="LiveId" clId="{57653862-0D75-624C-962A-CD77D3BEED6D}" dt="2024-08-19T13:29:51.067" v="1129" actId="1076"/>
          <ac:picMkLst>
            <pc:docMk/>
            <pc:sldMk cId="162961957" sldId="650"/>
            <ac:picMk id="127" creationId="{6EC308CF-0E17-AFC3-AB6A-1E00B0210E34}"/>
          </ac:picMkLst>
        </pc:pic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18" creationId="{12E67882-ADF3-D557-904F-22E306658639}"/>
          </ac:cxnSpMkLst>
        </pc:cxnChg>
        <pc:cxnChg chg="mod">
          <ac:chgData name="Yiwei Ding" userId="4145c18a2bdf4944" providerId="LiveId" clId="{57653862-0D75-624C-962A-CD77D3BEED6D}" dt="2024-08-19T13:29:38.352" v="1121"/>
          <ac:cxnSpMkLst>
            <pc:docMk/>
            <pc:sldMk cId="162961957" sldId="650"/>
            <ac:cxnSpMk id="22" creationId="{672406E5-EBA4-2873-21D6-B08B7B16B28B}"/>
          </ac:cxnSpMkLst>
        </pc:cxnChg>
        <pc:cxnChg chg="mod">
          <ac:chgData name="Yiwei Ding" userId="4145c18a2bdf4944" providerId="LiveId" clId="{57653862-0D75-624C-962A-CD77D3BEED6D}" dt="2024-08-19T13:29:38.352" v="1121"/>
          <ac:cxnSpMkLst>
            <pc:docMk/>
            <pc:sldMk cId="162961957" sldId="650"/>
            <ac:cxnSpMk id="24" creationId="{36BBF586-84BE-DDE2-50E8-6B0AE032BDEE}"/>
          </ac:cxnSpMkLst>
        </pc:cxnChg>
        <pc:cxnChg chg="mod">
          <ac:chgData name="Yiwei Ding" userId="4145c18a2bdf4944" providerId="LiveId" clId="{57653862-0D75-624C-962A-CD77D3BEED6D}" dt="2024-08-19T13:29:38.352" v="1121"/>
          <ac:cxnSpMkLst>
            <pc:docMk/>
            <pc:sldMk cId="162961957" sldId="650"/>
            <ac:cxnSpMk id="26" creationId="{7405E9CC-9432-0896-19F7-DB47719E9C80}"/>
          </ac:cxnSpMkLst>
        </pc:cxnChg>
        <pc:cxnChg chg="mod">
          <ac:chgData name="Yiwei Ding" userId="4145c18a2bdf4944" providerId="LiveId" clId="{57653862-0D75-624C-962A-CD77D3BEED6D}" dt="2024-08-19T13:29:38.352" v="1121"/>
          <ac:cxnSpMkLst>
            <pc:docMk/>
            <pc:sldMk cId="162961957" sldId="650"/>
            <ac:cxnSpMk id="37" creationId="{771D3F6A-CE0A-CCC5-C6B3-3460B1BADA6E}"/>
          </ac:cxnSpMkLst>
        </pc:cxnChg>
        <pc:cxnChg chg="mod">
          <ac:chgData name="Yiwei Ding" userId="4145c18a2bdf4944" providerId="LiveId" clId="{57653862-0D75-624C-962A-CD77D3BEED6D}" dt="2024-08-19T13:29:38.352" v="1121"/>
          <ac:cxnSpMkLst>
            <pc:docMk/>
            <pc:sldMk cId="162961957" sldId="650"/>
            <ac:cxnSpMk id="39" creationId="{825AD9C8-D7CE-570C-3A17-1610C451956D}"/>
          </ac:cxnSpMkLst>
        </pc:cxnChg>
        <pc:cxnChg chg="mod">
          <ac:chgData name="Yiwei Ding" userId="4145c18a2bdf4944" providerId="LiveId" clId="{57653862-0D75-624C-962A-CD77D3BEED6D}" dt="2024-08-19T13:29:38.352" v="1121"/>
          <ac:cxnSpMkLst>
            <pc:docMk/>
            <pc:sldMk cId="162961957" sldId="650"/>
            <ac:cxnSpMk id="41" creationId="{9A877707-CA2A-029E-5DD1-07245D223174}"/>
          </ac:cxnSpMkLst>
        </pc:cxnChg>
        <pc:cxnChg chg="mod">
          <ac:chgData name="Yiwei Ding" userId="4145c18a2bdf4944" providerId="LiveId" clId="{57653862-0D75-624C-962A-CD77D3BEED6D}" dt="2024-08-19T13:29:38.352" v="1121"/>
          <ac:cxnSpMkLst>
            <pc:docMk/>
            <pc:sldMk cId="162961957" sldId="650"/>
            <ac:cxnSpMk id="51" creationId="{D2D565BC-F7C9-4C39-C397-DDD787477CAC}"/>
          </ac:cxnSpMkLst>
        </pc:cxnChg>
        <pc:cxnChg chg="mod">
          <ac:chgData name="Yiwei Ding" userId="4145c18a2bdf4944" providerId="LiveId" clId="{57653862-0D75-624C-962A-CD77D3BEED6D}" dt="2024-08-19T13:29:38.352" v="1121"/>
          <ac:cxnSpMkLst>
            <pc:docMk/>
            <pc:sldMk cId="162961957" sldId="650"/>
            <ac:cxnSpMk id="52" creationId="{8B1F4608-224E-94C0-48C7-873EF269FBFF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61" creationId="{5C7D31F3-857F-2C53-EF0C-C79BF77C6085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65" creationId="{4DF81881-2A55-4A24-0E0E-0FEC16A2B299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67" creationId="{57305E45-CF3C-A4A1-EF17-A86E23576B30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71" creationId="{DB4C9526-1B30-370F-A83C-3B507E5D4964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72" creationId="{6BAA59D0-0F77-07D4-1F3A-571C802E4E75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73" creationId="{C70E396F-346C-BAF4-C8DA-BF71B24D108C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74" creationId="{7A1ACD24-F0DD-0D85-EF84-FB90967F0DCD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81" creationId="{47B22ABC-CAF0-B899-AB63-D4241FB363FE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84" creationId="{1F07510D-6290-B85A-1D43-F30CBA8A54E5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88" creationId="{EE4EAB57-3582-53AE-2AA7-9A499F77B829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90" creationId="{E47CEADC-6F1D-114A-2799-3943EB675B65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94" creationId="{0542422E-59E4-9A70-4314-33431395AC7F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95" creationId="{700DF0FB-BCD4-B87D-54EB-B2797513DAF3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96" creationId="{BF740084-0120-9B8B-9055-9DA5F08768D1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97" creationId="{6C5DFEC2-FFC4-980D-F5FD-E175E3945F15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103" creationId="{76A73FD0-6DFE-0AB1-B690-793708FB2439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104" creationId="{22134A3E-7C19-1DC7-5E22-B561EFB08D61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108" creationId="{2D935F4D-A299-5846-52A8-652FC0645830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112" creationId="{DF83FF78-907D-1342-36E8-36103EDC804C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113" creationId="{A9520129-E5C2-4381-77AE-652FB5DABB26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114" creationId="{D9A2EE3D-EF97-6370-ED9C-3549683B089A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116" creationId="{860EDB38-4C3D-5F58-D6C4-9CBA30689010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118" creationId="{87937FC1-AB93-8BC5-128F-E447B5C04713}"/>
          </ac:cxnSpMkLst>
        </pc:cxnChg>
        <pc:cxnChg chg="add del mod">
          <ac:chgData name="Yiwei Ding" userId="4145c18a2bdf4944" providerId="LiveId" clId="{57653862-0D75-624C-962A-CD77D3BEED6D}" dt="2024-08-19T13:29:40.368" v="1122"/>
          <ac:cxnSpMkLst>
            <pc:docMk/>
            <pc:sldMk cId="162961957" sldId="650"/>
            <ac:cxnSpMk id="119" creationId="{E3BADB21-8B3A-128F-478C-886CF3F8FECD}"/>
          </ac:cxnSpMkLst>
        </pc:cxnChg>
      </pc:sldChg>
      <pc:sldChg chg="addSp delSp modSp del mod">
        <pc:chgData name="Yiwei Ding" userId="4145c18a2bdf4944" providerId="LiveId" clId="{57653862-0D75-624C-962A-CD77D3BEED6D}" dt="2024-08-19T13:30:09.663" v="1130" actId="2696"/>
        <pc:sldMkLst>
          <pc:docMk/>
          <pc:sldMk cId="1568895625" sldId="651"/>
        </pc:sldMkLst>
        <pc:spChg chg="add del mod">
          <ac:chgData name="Yiwei Ding" userId="4145c18a2bdf4944" providerId="LiveId" clId="{57653862-0D75-624C-962A-CD77D3BEED6D}" dt="2024-08-19T12:48:09.597" v="831" actId="478"/>
          <ac:spMkLst>
            <pc:docMk/>
            <pc:sldMk cId="1568895625" sldId="651"/>
            <ac:spMk id="3" creationId="{FBB31CB9-E3E1-4F2C-5739-B1F99F0510EB}"/>
          </ac:spMkLst>
        </pc:spChg>
        <pc:spChg chg="add del mod">
          <ac:chgData name="Yiwei Ding" userId="4145c18a2bdf4944" providerId="LiveId" clId="{57653862-0D75-624C-962A-CD77D3BEED6D}" dt="2024-08-19T12:48:12.251" v="834" actId="478"/>
          <ac:spMkLst>
            <pc:docMk/>
            <pc:sldMk cId="1568895625" sldId="651"/>
            <ac:spMk id="6" creationId="{104C1228-6D7B-F119-4607-7081F6CA23E4}"/>
          </ac:spMkLst>
        </pc:spChg>
        <pc:spChg chg="add del mod">
          <ac:chgData name="Yiwei Ding" userId="4145c18a2bdf4944" providerId="LiveId" clId="{57653862-0D75-624C-962A-CD77D3BEED6D}" dt="2024-08-19T12:48:10.773" v="833"/>
          <ac:spMkLst>
            <pc:docMk/>
            <pc:sldMk cId="1568895625" sldId="651"/>
            <ac:spMk id="7" creationId="{0F267D9B-F8FC-51BE-5C02-1045D889E897}"/>
          </ac:spMkLst>
        </pc:spChg>
        <pc:spChg chg="add del mod">
          <ac:chgData name="Yiwei Ding" userId="4145c18a2bdf4944" providerId="LiveId" clId="{57653862-0D75-624C-962A-CD77D3BEED6D}" dt="2024-08-19T12:48:10.773" v="833"/>
          <ac:spMkLst>
            <pc:docMk/>
            <pc:sldMk cId="1568895625" sldId="651"/>
            <ac:spMk id="8" creationId="{97F9ED8E-1E58-095F-944D-6DEDEC21BCEE}"/>
          </ac:spMkLst>
        </pc:spChg>
        <pc:spChg chg="add mod">
          <ac:chgData name="Yiwei Ding" userId="4145c18a2bdf4944" providerId="LiveId" clId="{57653862-0D75-624C-962A-CD77D3BEED6D}" dt="2024-08-19T12:48:12.566" v="835"/>
          <ac:spMkLst>
            <pc:docMk/>
            <pc:sldMk cId="1568895625" sldId="651"/>
            <ac:spMk id="9" creationId="{8BF7C4C0-765E-9681-F929-7366AC7AD716}"/>
          </ac:spMkLst>
        </pc:spChg>
        <pc:spChg chg="add mod">
          <ac:chgData name="Yiwei Ding" userId="4145c18a2bdf4944" providerId="LiveId" clId="{57653862-0D75-624C-962A-CD77D3BEED6D}" dt="2024-08-19T12:48:12.566" v="835"/>
          <ac:spMkLst>
            <pc:docMk/>
            <pc:sldMk cId="1568895625" sldId="651"/>
            <ac:spMk id="10" creationId="{9281DD25-0D61-B041-A84C-533C83A694CF}"/>
          </ac:spMkLst>
        </pc:spChg>
        <pc:spChg chg="del">
          <ac:chgData name="Yiwei Ding" userId="4145c18a2bdf4944" providerId="LiveId" clId="{57653862-0D75-624C-962A-CD77D3BEED6D}" dt="2024-08-19T12:48:07.170" v="829" actId="478"/>
          <ac:spMkLst>
            <pc:docMk/>
            <pc:sldMk cId="1568895625" sldId="651"/>
            <ac:spMk id="12" creationId="{59E4E110-5A74-864B-ADEB-7902A3D8F5C9}"/>
          </ac:spMkLst>
        </pc:spChg>
      </pc:sldChg>
      <pc:sldChg chg="addSp delSp modSp mod ord modTransition">
        <pc:chgData name="Yiwei Ding" userId="4145c18a2bdf4944" providerId="LiveId" clId="{57653862-0D75-624C-962A-CD77D3BEED6D}" dt="2024-08-20T07:32:44.328" v="3378" actId="478"/>
        <pc:sldMkLst>
          <pc:docMk/>
          <pc:sldMk cId="1898667764" sldId="652"/>
        </pc:sldMkLst>
        <pc:spChg chg="mod">
          <ac:chgData name="Yiwei Ding" userId="4145c18a2bdf4944" providerId="LiveId" clId="{57653862-0D75-624C-962A-CD77D3BEED6D}" dt="2024-08-19T13:42:22.799" v="1138" actId="20577"/>
          <ac:spMkLst>
            <pc:docMk/>
            <pc:sldMk cId="1898667764" sldId="652"/>
            <ac:spMk id="2" creationId="{D17FC43E-634E-F0A9-890D-96EE6DDF3C05}"/>
          </ac:spMkLst>
        </pc:spChg>
        <pc:spChg chg="mod">
          <ac:chgData name="Yiwei Ding" userId="4145c18a2bdf4944" providerId="LiveId" clId="{57653862-0D75-624C-962A-CD77D3BEED6D}" dt="2024-08-19T13:42:25.771" v="1139" actId="20577"/>
          <ac:spMkLst>
            <pc:docMk/>
            <pc:sldMk cId="1898667764" sldId="652"/>
            <ac:spMk id="4" creationId="{70001663-494B-115D-D55E-DD882DDF0C3D}"/>
          </ac:spMkLst>
        </pc:spChg>
        <pc:spChg chg="add del mod">
          <ac:chgData name="Yiwei Ding" userId="4145c18a2bdf4944" providerId="LiveId" clId="{57653862-0D75-624C-962A-CD77D3BEED6D}" dt="2024-08-20T07:32:44.328" v="3378" actId="478"/>
          <ac:spMkLst>
            <pc:docMk/>
            <pc:sldMk cId="1898667764" sldId="652"/>
            <ac:spMk id="6" creationId="{ACF6BA0A-FDD7-0DD2-7403-B0F41BAF95E7}"/>
          </ac:spMkLst>
        </pc:spChg>
        <pc:spChg chg="add del mod">
          <ac:chgData name="Yiwei Ding" userId="4145c18a2bdf4944" providerId="LiveId" clId="{57653862-0D75-624C-962A-CD77D3BEED6D}" dt="2024-08-19T07:31:44.981" v="78" actId="478"/>
          <ac:spMkLst>
            <pc:docMk/>
            <pc:sldMk cId="1898667764" sldId="652"/>
            <ac:spMk id="7" creationId="{1DD2334B-24C5-9D8F-4C2F-B0289EAC7E91}"/>
          </ac:spMkLst>
        </pc:spChg>
        <pc:spChg chg="add del mod">
          <ac:chgData name="Yiwei Ding" userId="4145c18a2bdf4944" providerId="LiveId" clId="{57653862-0D75-624C-962A-CD77D3BEED6D}" dt="2024-08-20T07:32:44.328" v="3378" actId="478"/>
          <ac:spMkLst>
            <pc:docMk/>
            <pc:sldMk cId="1898667764" sldId="652"/>
            <ac:spMk id="8" creationId="{4B248DA5-2A3E-3A5E-D19A-0261D7439CDC}"/>
          </ac:spMkLst>
        </pc:spChg>
        <pc:spChg chg="add del mod">
          <ac:chgData name="Yiwei Ding" userId="4145c18a2bdf4944" providerId="LiveId" clId="{57653862-0D75-624C-962A-CD77D3BEED6D}" dt="2024-08-19T07:31:44.981" v="78" actId="478"/>
          <ac:spMkLst>
            <pc:docMk/>
            <pc:sldMk cId="1898667764" sldId="652"/>
            <ac:spMk id="9" creationId="{2BB57A9E-3E5C-B147-F090-0BB8ACC9C6B3}"/>
          </ac:spMkLst>
        </pc:spChg>
        <pc:spChg chg="add del mod">
          <ac:chgData name="Yiwei Ding" userId="4145c18a2bdf4944" providerId="LiveId" clId="{57653862-0D75-624C-962A-CD77D3BEED6D}" dt="2024-08-19T07:31:44.981" v="78" actId="478"/>
          <ac:spMkLst>
            <pc:docMk/>
            <pc:sldMk cId="1898667764" sldId="652"/>
            <ac:spMk id="10" creationId="{9C3722E0-FAD4-48FE-C5F4-F8C931F6152C}"/>
          </ac:spMkLst>
        </pc:spChg>
        <pc:spChg chg="add del mod">
          <ac:chgData name="Yiwei Ding" userId="4145c18a2bdf4944" providerId="LiveId" clId="{57653862-0D75-624C-962A-CD77D3BEED6D}" dt="2024-08-19T07:31:44.981" v="78" actId="478"/>
          <ac:spMkLst>
            <pc:docMk/>
            <pc:sldMk cId="1898667764" sldId="652"/>
            <ac:spMk id="11" creationId="{AC98B891-D30D-A834-70FD-F8F7DB1E06AD}"/>
          </ac:spMkLst>
        </pc:spChg>
        <pc:spChg chg="add mod">
          <ac:chgData name="Yiwei Ding" userId="4145c18a2bdf4944" providerId="LiveId" clId="{57653862-0D75-624C-962A-CD77D3BEED6D}" dt="2024-08-19T07:31:54.390" v="79" actId="1076"/>
          <ac:spMkLst>
            <pc:docMk/>
            <pc:sldMk cId="1898667764" sldId="652"/>
            <ac:spMk id="12" creationId="{87015045-0AC0-70D3-6269-308489DA958C}"/>
          </ac:spMkLst>
        </pc:spChg>
        <pc:spChg chg="add mod">
          <ac:chgData name="Yiwei Ding" userId="4145c18a2bdf4944" providerId="LiveId" clId="{57653862-0D75-624C-962A-CD77D3BEED6D}" dt="2024-08-19T07:31:54.390" v="79" actId="1076"/>
          <ac:spMkLst>
            <pc:docMk/>
            <pc:sldMk cId="1898667764" sldId="652"/>
            <ac:spMk id="13" creationId="{E24C64E0-9EE8-0662-37F7-6AD3509D85E3}"/>
          </ac:spMkLst>
        </pc:spChg>
        <pc:spChg chg="add mod">
          <ac:chgData name="Yiwei Ding" userId="4145c18a2bdf4944" providerId="LiveId" clId="{57653862-0D75-624C-962A-CD77D3BEED6D}" dt="2024-08-19T07:31:54.390" v="79" actId="1076"/>
          <ac:spMkLst>
            <pc:docMk/>
            <pc:sldMk cId="1898667764" sldId="652"/>
            <ac:spMk id="14" creationId="{4D41CE83-2574-EC0C-4C01-FBBE540DF823}"/>
          </ac:spMkLst>
        </pc:spChg>
        <pc:spChg chg="add mod">
          <ac:chgData name="Yiwei Ding" userId="4145c18a2bdf4944" providerId="LiveId" clId="{57653862-0D75-624C-962A-CD77D3BEED6D}" dt="2024-08-19T07:31:54.390" v="79" actId="1076"/>
          <ac:spMkLst>
            <pc:docMk/>
            <pc:sldMk cId="1898667764" sldId="652"/>
            <ac:spMk id="15" creationId="{901C1097-EE51-AF7D-0062-4518EB1378E0}"/>
          </ac:spMkLst>
        </pc:spChg>
        <pc:spChg chg="add mod">
          <ac:chgData name="Yiwei Ding" userId="4145c18a2bdf4944" providerId="LiveId" clId="{57653862-0D75-624C-962A-CD77D3BEED6D}" dt="2024-08-19T07:31:54.390" v="79" actId="1076"/>
          <ac:spMkLst>
            <pc:docMk/>
            <pc:sldMk cId="1898667764" sldId="652"/>
            <ac:spMk id="16" creationId="{098E68C1-AB34-FD38-6181-8B3A2798EEC2}"/>
          </ac:spMkLst>
        </pc:spChg>
        <pc:spChg chg="add mod">
          <ac:chgData name="Yiwei Ding" userId="4145c18a2bdf4944" providerId="LiveId" clId="{57653862-0D75-624C-962A-CD77D3BEED6D}" dt="2024-08-19T07:31:54.390" v="79" actId="1076"/>
          <ac:spMkLst>
            <pc:docMk/>
            <pc:sldMk cId="1898667764" sldId="652"/>
            <ac:spMk id="17" creationId="{8BC00E85-8532-4D2C-7076-BEA1A34680DA}"/>
          </ac:spMkLst>
        </pc:spChg>
        <pc:spChg chg="add mod">
          <ac:chgData name="Yiwei Ding" userId="4145c18a2bdf4944" providerId="LiveId" clId="{57653862-0D75-624C-962A-CD77D3BEED6D}" dt="2024-08-19T07:31:54.390" v="79" actId="1076"/>
          <ac:spMkLst>
            <pc:docMk/>
            <pc:sldMk cId="1898667764" sldId="652"/>
            <ac:spMk id="18" creationId="{0171225F-C1F3-178C-224A-C471BC82584E}"/>
          </ac:spMkLst>
        </pc:spChg>
        <pc:spChg chg="add mod">
          <ac:chgData name="Yiwei Ding" userId="4145c18a2bdf4944" providerId="LiveId" clId="{57653862-0D75-624C-962A-CD77D3BEED6D}" dt="2024-08-19T07:31:54.390" v="79" actId="1076"/>
          <ac:spMkLst>
            <pc:docMk/>
            <pc:sldMk cId="1898667764" sldId="652"/>
            <ac:spMk id="19" creationId="{735DE8C4-EC0E-75B6-4889-283B5CF1DCBB}"/>
          </ac:spMkLst>
        </pc:spChg>
        <pc:spChg chg="add mod">
          <ac:chgData name="Yiwei Ding" userId="4145c18a2bdf4944" providerId="LiveId" clId="{57653862-0D75-624C-962A-CD77D3BEED6D}" dt="2024-08-19T07:31:54.390" v="79" actId="1076"/>
          <ac:spMkLst>
            <pc:docMk/>
            <pc:sldMk cId="1898667764" sldId="652"/>
            <ac:spMk id="20" creationId="{4CB6D8B3-C30F-1101-EDAE-C8643E27E420}"/>
          </ac:spMkLst>
        </pc:spChg>
        <pc:spChg chg="add mod">
          <ac:chgData name="Yiwei Ding" userId="4145c18a2bdf4944" providerId="LiveId" clId="{57653862-0D75-624C-962A-CD77D3BEED6D}" dt="2024-08-19T07:32:02.421" v="80" actId="1076"/>
          <ac:spMkLst>
            <pc:docMk/>
            <pc:sldMk cId="1898667764" sldId="652"/>
            <ac:spMk id="22" creationId="{CD2C5CDE-6C91-DEC5-9336-EC46F7CE9131}"/>
          </ac:spMkLst>
        </pc:spChg>
        <pc:spChg chg="add mod">
          <ac:chgData name="Yiwei Ding" userId="4145c18a2bdf4944" providerId="LiveId" clId="{57653862-0D75-624C-962A-CD77D3BEED6D}" dt="2024-08-19T07:29:01.857" v="60"/>
          <ac:spMkLst>
            <pc:docMk/>
            <pc:sldMk cId="1898667764" sldId="652"/>
            <ac:spMk id="24" creationId="{4A91B55B-A20A-4CF2-EE11-C42080C26574}"/>
          </ac:spMkLst>
        </pc:spChg>
        <pc:spChg chg="add del mod">
          <ac:chgData name="Yiwei Ding" userId="4145c18a2bdf4944" providerId="LiveId" clId="{57653862-0D75-624C-962A-CD77D3BEED6D}" dt="2024-08-19T07:29:07.831" v="61" actId="478"/>
          <ac:spMkLst>
            <pc:docMk/>
            <pc:sldMk cId="1898667764" sldId="652"/>
            <ac:spMk id="26" creationId="{768AC2AA-34BD-B8AD-6878-5001567B81EE}"/>
          </ac:spMkLst>
        </pc:spChg>
        <pc:spChg chg="mod">
          <ac:chgData name="Yiwei Ding" userId="4145c18a2bdf4944" providerId="LiveId" clId="{57653862-0D75-624C-962A-CD77D3BEED6D}" dt="2024-08-19T07:32:29.416" v="104"/>
          <ac:spMkLst>
            <pc:docMk/>
            <pc:sldMk cId="1898667764" sldId="652"/>
            <ac:spMk id="33" creationId="{A78D77CC-AE27-F541-97F6-A1514A7D54FA}"/>
          </ac:spMkLst>
        </pc:spChg>
        <pc:spChg chg="mod">
          <ac:chgData name="Yiwei Ding" userId="4145c18a2bdf4944" providerId="LiveId" clId="{57653862-0D75-624C-962A-CD77D3BEED6D}" dt="2024-08-19T07:32:29.416" v="104"/>
          <ac:spMkLst>
            <pc:docMk/>
            <pc:sldMk cId="1898667764" sldId="652"/>
            <ac:spMk id="34" creationId="{0BB966FC-8E8D-EECF-4D32-85178BC3AFA5}"/>
          </ac:spMkLst>
        </pc:spChg>
        <pc:spChg chg="mod">
          <ac:chgData name="Yiwei Ding" userId="4145c18a2bdf4944" providerId="LiveId" clId="{57653862-0D75-624C-962A-CD77D3BEED6D}" dt="2024-08-19T07:32:29.416" v="104"/>
          <ac:spMkLst>
            <pc:docMk/>
            <pc:sldMk cId="1898667764" sldId="652"/>
            <ac:spMk id="35" creationId="{259970DD-102F-F30A-3534-FFF0C768B2E9}"/>
          </ac:spMkLst>
        </pc:spChg>
        <pc:spChg chg="mod">
          <ac:chgData name="Yiwei Ding" userId="4145c18a2bdf4944" providerId="LiveId" clId="{57653862-0D75-624C-962A-CD77D3BEED6D}" dt="2024-08-19T07:32:29.416" v="104"/>
          <ac:spMkLst>
            <pc:docMk/>
            <pc:sldMk cId="1898667764" sldId="652"/>
            <ac:spMk id="36" creationId="{ECD9F305-B52B-829A-70CA-12C231C1D6A6}"/>
          </ac:spMkLst>
        </pc:spChg>
        <pc:spChg chg="mod">
          <ac:chgData name="Yiwei Ding" userId="4145c18a2bdf4944" providerId="LiveId" clId="{57653862-0D75-624C-962A-CD77D3BEED6D}" dt="2024-08-19T07:32:29.416" v="104"/>
          <ac:spMkLst>
            <pc:docMk/>
            <pc:sldMk cId="1898667764" sldId="652"/>
            <ac:spMk id="37" creationId="{B1F8C80C-F428-79FA-8FA3-A0FEE57F7C31}"/>
          </ac:spMkLst>
        </pc:spChg>
        <pc:spChg chg="mod">
          <ac:chgData name="Yiwei Ding" userId="4145c18a2bdf4944" providerId="LiveId" clId="{57653862-0D75-624C-962A-CD77D3BEED6D}" dt="2024-08-19T07:32:29.416" v="104"/>
          <ac:spMkLst>
            <pc:docMk/>
            <pc:sldMk cId="1898667764" sldId="652"/>
            <ac:spMk id="38" creationId="{F068870D-787C-2280-8D40-D9269B9005F3}"/>
          </ac:spMkLst>
        </pc:spChg>
        <pc:spChg chg="mod">
          <ac:chgData name="Yiwei Ding" userId="4145c18a2bdf4944" providerId="LiveId" clId="{57653862-0D75-624C-962A-CD77D3BEED6D}" dt="2024-08-19T07:32:29.416" v="104"/>
          <ac:spMkLst>
            <pc:docMk/>
            <pc:sldMk cId="1898667764" sldId="652"/>
            <ac:spMk id="39" creationId="{971E5B1A-98D0-3F10-5908-63433ED4114E}"/>
          </ac:spMkLst>
        </pc:spChg>
        <pc:spChg chg="mod">
          <ac:chgData name="Yiwei Ding" userId="4145c18a2bdf4944" providerId="LiveId" clId="{57653862-0D75-624C-962A-CD77D3BEED6D}" dt="2024-08-19T07:32:29.416" v="104"/>
          <ac:spMkLst>
            <pc:docMk/>
            <pc:sldMk cId="1898667764" sldId="652"/>
            <ac:spMk id="40" creationId="{E8D2DB8E-8C30-943B-74CA-AACFDC599D95}"/>
          </ac:spMkLst>
        </pc:spChg>
        <pc:spChg chg="mod">
          <ac:chgData name="Yiwei Ding" userId="4145c18a2bdf4944" providerId="LiveId" clId="{57653862-0D75-624C-962A-CD77D3BEED6D}" dt="2024-08-19T07:32:29.416" v="104"/>
          <ac:spMkLst>
            <pc:docMk/>
            <pc:sldMk cId="1898667764" sldId="652"/>
            <ac:spMk id="41" creationId="{52690B7E-4BA4-FEC0-EC2D-D7F0908E0788}"/>
          </ac:spMkLst>
        </pc:spChg>
        <pc:spChg chg="mod">
          <ac:chgData name="Yiwei Ding" userId="4145c18a2bdf4944" providerId="LiveId" clId="{57653862-0D75-624C-962A-CD77D3BEED6D}" dt="2024-08-19T07:32:29.416" v="104"/>
          <ac:spMkLst>
            <pc:docMk/>
            <pc:sldMk cId="1898667764" sldId="652"/>
            <ac:spMk id="43" creationId="{01649CAB-7B3A-42AE-E3BA-F903802FD1D6}"/>
          </ac:spMkLst>
        </pc:spChg>
        <pc:spChg chg="mod">
          <ac:chgData name="Yiwei Ding" userId="4145c18a2bdf4944" providerId="LiveId" clId="{57653862-0D75-624C-962A-CD77D3BEED6D}" dt="2024-08-19T07:32:29.416" v="104"/>
          <ac:spMkLst>
            <pc:docMk/>
            <pc:sldMk cId="1898667764" sldId="652"/>
            <ac:spMk id="45" creationId="{10322796-2B19-4083-F9F9-E442F52FB752}"/>
          </ac:spMkLst>
        </pc:spChg>
        <pc:grpChg chg="add del mod">
          <ac:chgData name="Yiwei Ding" userId="4145c18a2bdf4944" providerId="LiveId" clId="{57653862-0D75-624C-962A-CD77D3BEED6D}" dt="2024-08-19T07:32:37.260" v="109" actId="478"/>
          <ac:grpSpMkLst>
            <pc:docMk/>
            <pc:sldMk cId="1898667764" sldId="652"/>
            <ac:grpSpMk id="30" creationId="{127D6BD9-623B-ED66-AF34-6F906F34E99F}"/>
          </ac:grpSpMkLst>
        </pc:grpChg>
        <pc:grpChg chg="add del mod">
          <ac:chgData name="Yiwei Ding" userId="4145c18a2bdf4944" providerId="LiveId" clId="{57653862-0D75-624C-962A-CD77D3BEED6D}" dt="2024-08-19T07:32:32.191" v="105"/>
          <ac:grpSpMkLst>
            <pc:docMk/>
            <pc:sldMk cId="1898667764" sldId="652"/>
            <ac:grpSpMk id="31" creationId="{0D4739F2-2AA3-CFCB-97E6-FD98FB30DE1C}"/>
          </ac:grpSpMkLst>
        </pc:grpChg>
        <pc:picChg chg="del mod">
          <ac:chgData name="Yiwei Ding" userId="4145c18a2bdf4944" providerId="LiveId" clId="{57653862-0D75-624C-962A-CD77D3BEED6D}" dt="2024-08-19T07:29:01.543" v="59" actId="478"/>
          <ac:picMkLst>
            <pc:docMk/>
            <pc:sldMk cId="1898667764" sldId="652"/>
            <ac:picMk id="3" creationId="{FF041B36-EF0E-6AAF-426B-A54E3E0992E1}"/>
          </ac:picMkLst>
        </pc:picChg>
        <pc:picChg chg="add mod">
          <ac:chgData name="Yiwei Ding" userId="4145c18a2bdf4944" providerId="LiveId" clId="{57653862-0D75-624C-962A-CD77D3BEED6D}" dt="2024-08-19T07:29:01.857" v="60"/>
          <ac:picMkLst>
            <pc:docMk/>
            <pc:sldMk cId="1898667764" sldId="652"/>
            <ac:picMk id="6" creationId="{51D56CAD-9958-11A1-7006-4CE2A0316346}"/>
          </ac:picMkLst>
        </pc:picChg>
        <pc:picChg chg="add mod modCrop">
          <ac:chgData name="Yiwei Ding" userId="4145c18a2bdf4944" providerId="LiveId" clId="{57653862-0D75-624C-962A-CD77D3BEED6D}" dt="2024-08-19T07:31:54.390" v="79" actId="1076"/>
          <ac:picMkLst>
            <pc:docMk/>
            <pc:sldMk cId="1898667764" sldId="652"/>
            <ac:picMk id="25" creationId="{15F8AC48-9A49-8A57-078F-F6DB128CE14A}"/>
          </ac:picMkLst>
        </pc:picChg>
        <pc:picChg chg="mod">
          <ac:chgData name="Yiwei Ding" userId="4145c18a2bdf4944" providerId="LiveId" clId="{57653862-0D75-624C-962A-CD77D3BEED6D}" dt="2024-08-19T07:32:29.416" v="104"/>
          <ac:picMkLst>
            <pc:docMk/>
            <pc:sldMk cId="1898667764" sldId="652"/>
            <ac:picMk id="32" creationId="{6D122696-911F-E627-3A0F-5740D98C267C}"/>
          </ac:picMkLst>
        </pc:picChg>
        <pc:picChg chg="mod">
          <ac:chgData name="Yiwei Ding" userId="4145c18a2bdf4944" providerId="LiveId" clId="{57653862-0D75-624C-962A-CD77D3BEED6D}" dt="2024-08-19T07:32:29.416" v="104"/>
          <ac:picMkLst>
            <pc:docMk/>
            <pc:sldMk cId="1898667764" sldId="652"/>
            <ac:picMk id="46" creationId="{6A45DA1A-0A33-D1D2-9A83-4934CDDFFB06}"/>
          </ac:picMkLst>
        </pc:picChg>
        <pc:picChg chg="add del mod">
          <ac:chgData name="Yiwei Ding" userId="4145c18a2bdf4944" providerId="LiveId" clId="{57653862-0D75-624C-962A-CD77D3BEED6D}" dt="2024-08-19T07:32:36.384" v="108" actId="21"/>
          <ac:picMkLst>
            <pc:docMk/>
            <pc:sldMk cId="1898667764" sldId="652"/>
            <ac:picMk id="48" creationId="{8DD6F5C8-2D2F-F68D-B95D-268E9A8C22CA}"/>
          </ac:picMkLst>
        </pc:picChg>
        <pc:picChg chg="add mod">
          <ac:chgData name="Yiwei Ding" userId="4145c18a2bdf4944" providerId="LiveId" clId="{57653862-0D75-624C-962A-CD77D3BEED6D}" dt="2024-08-19T07:32:46.457" v="113" actId="1076"/>
          <ac:picMkLst>
            <pc:docMk/>
            <pc:sldMk cId="1898667764" sldId="652"/>
            <ac:picMk id="49" creationId="{2A5F42FC-E345-9E7F-09BF-7B70E20D2A41}"/>
          </ac:picMkLst>
        </pc:picChg>
        <pc:cxnChg chg="add mod">
          <ac:chgData name="Yiwei Ding" userId="4145c18a2bdf4944" providerId="LiveId" clId="{57653862-0D75-624C-962A-CD77D3BEED6D}" dt="2024-08-19T07:32:02.421" v="80" actId="1076"/>
          <ac:cxnSpMkLst>
            <pc:docMk/>
            <pc:sldMk cId="1898667764" sldId="652"/>
            <ac:cxnSpMk id="21" creationId="{11D598A6-8FE0-B5DF-177C-087B301E17CD}"/>
          </ac:cxnSpMkLst>
        </pc:cxnChg>
        <pc:cxnChg chg="add mod">
          <ac:chgData name="Yiwei Ding" userId="4145c18a2bdf4944" providerId="LiveId" clId="{57653862-0D75-624C-962A-CD77D3BEED6D}" dt="2024-08-19T07:29:01.857" v="60"/>
          <ac:cxnSpMkLst>
            <pc:docMk/>
            <pc:sldMk cId="1898667764" sldId="652"/>
            <ac:cxnSpMk id="23" creationId="{B81B7E3C-62F5-2417-2598-FF3CD23B6D5B}"/>
          </ac:cxnSpMkLst>
        </pc:cxnChg>
        <pc:cxnChg chg="add mod">
          <ac:chgData name="Yiwei Ding" userId="4145c18a2bdf4944" providerId="LiveId" clId="{57653862-0D75-624C-962A-CD77D3BEED6D}" dt="2024-08-19T07:31:54.390" v="79" actId="1076"/>
          <ac:cxnSpMkLst>
            <pc:docMk/>
            <pc:sldMk cId="1898667764" sldId="652"/>
            <ac:cxnSpMk id="28" creationId="{56B04F81-7989-BC74-E165-9172408E4698}"/>
          </ac:cxnSpMkLst>
        </pc:cxnChg>
        <pc:cxnChg chg="mod">
          <ac:chgData name="Yiwei Ding" userId="4145c18a2bdf4944" providerId="LiveId" clId="{57653862-0D75-624C-962A-CD77D3BEED6D}" dt="2024-08-19T07:32:29.416" v="104"/>
          <ac:cxnSpMkLst>
            <pc:docMk/>
            <pc:sldMk cId="1898667764" sldId="652"/>
            <ac:cxnSpMk id="42" creationId="{64BFB592-C0E5-202D-67F0-9CD2E28671F6}"/>
          </ac:cxnSpMkLst>
        </pc:cxnChg>
        <pc:cxnChg chg="mod">
          <ac:chgData name="Yiwei Ding" userId="4145c18a2bdf4944" providerId="LiveId" clId="{57653862-0D75-624C-962A-CD77D3BEED6D}" dt="2024-08-19T07:32:29.416" v="104"/>
          <ac:cxnSpMkLst>
            <pc:docMk/>
            <pc:sldMk cId="1898667764" sldId="652"/>
            <ac:cxnSpMk id="44" creationId="{E6ECC36A-0705-7029-1E7E-B7666E30764B}"/>
          </ac:cxnSpMkLst>
        </pc:cxnChg>
        <pc:cxnChg chg="mod">
          <ac:chgData name="Yiwei Ding" userId="4145c18a2bdf4944" providerId="LiveId" clId="{57653862-0D75-624C-962A-CD77D3BEED6D}" dt="2024-08-19T07:32:29.416" v="104"/>
          <ac:cxnSpMkLst>
            <pc:docMk/>
            <pc:sldMk cId="1898667764" sldId="652"/>
            <ac:cxnSpMk id="47" creationId="{BECB636B-75A0-9E58-2594-725697DD0221}"/>
          </ac:cxnSpMkLst>
        </pc:cxnChg>
      </pc:sldChg>
      <pc:sldChg chg="addSp delSp modSp mod ord modTransition modNotesTx">
        <pc:chgData name="Yiwei Ding" userId="4145c18a2bdf4944" providerId="LiveId" clId="{57653862-0D75-624C-962A-CD77D3BEED6D}" dt="2024-08-19T20:27:36.535" v="2307"/>
        <pc:sldMkLst>
          <pc:docMk/>
          <pc:sldMk cId="2821430557" sldId="653"/>
        </pc:sldMkLst>
        <pc:spChg chg="mod">
          <ac:chgData name="Yiwei Ding" userId="4145c18a2bdf4944" providerId="LiveId" clId="{57653862-0D75-624C-962A-CD77D3BEED6D}" dt="2024-08-19T13:55:56.892" v="1146" actId="20577"/>
          <ac:spMkLst>
            <pc:docMk/>
            <pc:sldMk cId="2821430557" sldId="653"/>
            <ac:spMk id="2" creationId="{D17FC43E-634E-F0A9-890D-96EE6DDF3C05}"/>
          </ac:spMkLst>
        </pc:spChg>
        <pc:spChg chg="mod">
          <ac:chgData name="Yiwei Ding" userId="4145c18a2bdf4944" providerId="LiveId" clId="{57653862-0D75-624C-962A-CD77D3BEED6D}" dt="2024-08-19T13:57:06.404" v="1167" actId="20577"/>
          <ac:spMkLst>
            <pc:docMk/>
            <pc:sldMk cId="2821430557" sldId="653"/>
            <ac:spMk id="4" creationId="{70001663-494B-115D-D55E-DD882DDF0C3D}"/>
          </ac:spMkLst>
        </pc:spChg>
        <pc:spChg chg="mod topLvl">
          <ac:chgData name="Yiwei Ding" userId="4145c18a2bdf4944" providerId="LiveId" clId="{57653862-0D75-624C-962A-CD77D3BEED6D}" dt="2024-08-19T07:42:55.480" v="224" actId="1076"/>
          <ac:spMkLst>
            <pc:docMk/>
            <pc:sldMk cId="2821430557" sldId="653"/>
            <ac:spMk id="10" creationId="{7DCFAACE-B949-22CD-5C12-01B66E7FCB67}"/>
          </ac:spMkLst>
        </pc:spChg>
        <pc:spChg chg="mod topLvl">
          <ac:chgData name="Yiwei Ding" userId="4145c18a2bdf4944" providerId="LiveId" clId="{57653862-0D75-624C-962A-CD77D3BEED6D}" dt="2024-08-19T07:42:55.480" v="224" actId="1076"/>
          <ac:spMkLst>
            <pc:docMk/>
            <pc:sldMk cId="2821430557" sldId="653"/>
            <ac:spMk id="11" creationId="{1539E179-66EC-9331-7FB3-F9265BE44F53}"/>
          </ac:spMkLst>
        </pc:spChg>
        <pc:spChg chg="mod topLvl">
          <ac:chgData name="Yiwei Ding" userId="4145c18a2bdf4944" providerId="LiveId" clId="{57653862-0D75-624C-962A-CD77D3BEED6D}" dt="2024-08-19T07:42:55.480" v="224" actId="1076"/>
          <ac:spMkLst>
            <pc:docMk/>
            <pc:sldMk cId="2821430557" sldId="653"/>
            <ac:spMk id="12" creationId="{23C29E18-0D78-0CDF-E511-EB40F772248C}"/>
          </ac:spMkLst>
        </pc:spChg>
        <pc:spChg chg="add del mod topLvl">
          <ac:chgData name="Yiwei Ding" userId="4145c18a2bdf4944" providerId="LiveId" clId="{57653862-0D75-624C-962A-CD77D3BEED6D}" dt="2024-08-19T07:40:20.177" v="184" actId="478"/>
          <ac:spMkLst>
            <pc:docMk/>
            <pc:sldMk cId="2821430557" sldId="653"/>
            <ac:spMk id="14" creationId="{24A11419-1610-AD9F-B51F-C030D65E76BC}"/>
          </ac:spMkLst>
        </pc:spChg>
        <pc:spChg chg="add del mod topLvl">
          <ac:chgData name="Yiwei Ding" userId="4145c18a2bdf4944" providerId="LiveId" clId="{57653862-0D75-624C-962A-CD77D3BEED6D}" dt="2024-08-19T07:40:20.177" v="184" actId="478"/>
          <ac:spMkLst>
            <pc:docMk/>
            <pc:sldMk cId="2821430557" sldId="653"/>
            <ac:spMk id="15" creationId="{19287B2B-B006-0C29-9ABD-26BDA18EC665}"/>
          </ac:spMkLst>
        </pc:spChg>
        <pc:spChg chg="add del mod topLvl">
          <ac:chgData name="Yiwei Ding" userId="4145c18a2bdf4944" providerId="LiveId" clId="{57653862-0D75-624C-962A-CD77D3BEED6D}" dt="2024-08-19T07:40:20.177" v="184" actId="478"/>
          <ac:spMkLst>
            <pc:docMk/>
            <pc:sldMk cId="2821430557" sldId="653"/>
            <ac:spMk id="16" creationId="{8F19090A-13A7-1E3A-A60C-24A550033A44}"/>
          </ac:spMkLst>
        </pc:spChg>
        <pc:grpChg chg="add del">
          <ac:chgData name="Yiwei Ding" userId="4145c18a2bdf4944" providerId="LiveId" clId="{57653862-0D75-624C-962A-CD77D3BEED6D}" dt="2024-08-19T07:34:40.964" v="123" actId="165"/>
          <ac:grpSpMkLst>
            <pc:docMk/>
            <pc:sldMk cId="2821430557" sldId="653"/>
            <ac:grpSpMk id="13" creationId="{1392025B-14AA-BDD1-FDD4-AA121D740EA3}"/>
          </ac:grpSpMkLst>
        </pc:grpChg>
        <pc:grpChg chg="add del">
          <ac:chgData name="Yiwei Ding" userId="4145c18a2bdf4944" providerId="LiveId" clId="{57653862-0D75-624C-962A-CD77D3BEED6D}" dt="2024-08-19T07:40:16.213" v="183" actId="165"/>
          <ac:grpSpMkLst>
            <pc:docMk/>
            <pc:sldMk cId="2821430557" sldId="653"/>
            <ac:grpSpMk id="17" creationId="{FA04A1E6-F915-6429-10F1-03A0C15E4677}"/>
          </ac:grpSpMkLst>
        </pc:grpChg>
        <pc:grpChg chg="add mod">
          <ac:chgData name="Yiwei Ding" userId="4145c18a2bdf4944" providerId="LiveId" clId="{57653862-0D75-624C-962A-CD77D3BEED6D}" dt="2024-08-19T07:42:09.768" v="219" actId="1076"/>
          <ac:grpSpMkLst>
            <pc:docMk/>
            <pc:sldMk cId="2821430557" sldId="653"/>
            <ac:grpSpMk id="22" creationId="{03674328-6D68-2E61-D86F-4B00F0CBFF9B}"/>
          </ac:grpSpMkLst>
        </pc:grpChg>
        <pc:picChg chg="add del mod">
          <ac:chgData name="Yiwei Ding" userId="4145c18a2bdf4944" providerId="LiveId" clId="{57653862-0D75-624C-962A-CD77D3BEED6D}" dt="2024-08-19T07:34:39.265" v="121"/>
          <ac:picMkLst>
            <pc:docMk/>
            <pc:sldMk cId="2821430557" sldId="653"/>
            <ac:picMk id="3" creationId="{316AF77B-7663-2E7A-B9E1-9035E493C70D}"/>
          </ac:picMkLst>
        </pc:picChg>
        <pc:picChg chg="add del mod">
          <ac:chgData name="Yiwei Ding" userId="4145c18a2bdf4944" providerId="LiveId" clId="{57653862-0D75-624C-962A-CD77D3BEED6D}" dt="2024-08-19T07:34:38.260" v="120"/>
          <ac:picMkLst>
            <pc:docMk/>
            <pc:sldMk cId="2821430557" sldId="653"/>
            <ac:picMk id="6" creationId="{3F26863B-82E0-BDD7-42D2-7951DB56A495}"/>
          </ac:picMkLst>
        </pc:picChg>
        <pc:picChg chg="add del mod topLvl modCrop">
          <ac:chgData name="Yiwei Ding" userId="4145c18a2bdf4944" providerId="LiveId" clId="{57653862-0D75-624C-962A-CD77D3BEED6D}" dt="2024-08-19T07:40:20.177" v="184" actId="478"/>
          <ac:picMkLst>
            <pc:docMk/>
            <pc:sldMk cId="2821430557" sldId="653"/>
            <ac:picMk id="7" creationId="{F0D2A11E-1CAF-56E8-4BD3-5B1345171769}"/>
          </ac:picMkLst>
        </pc:picChg>
        <pc:picChg chg="add del mod topLvl modCrop">
          <ac:chgData name="Yiwei Ding" userId="4145c18a2bdf4944" providerId="LiveId" clId="{57653862-0D75-624C-962A-CD77D3BEED6D}" dt="2024-08-19T07:40:20.177" v="184" actId="478"/>
          <ac:picMkLst>
            <pc:docMk/>
            <pc:sldMk cId="2821430557" sldId="653"/>
            <ac:picMk id="8" creationId="{6BC51D9A-7657-80FE-B105-945DEA816160}"/>
          </ac:picMkLst>
        </pc:picChg>
        <pc:picChg chg="del mod topLvl modCrop">
          <ac:chgData name="Yiwei Ding" userId="4145c18a2bdf4944" providerId="LiveId" clId="{57653862-0D75-624C-962A-CD77D3BEED6D}" dt="2024-08-19T07:40:20.177" v="184" actId="478"/>
          <ac:picMkLst>
            <pc:docMk/>
            <pc:sldMk cId="2821430557" sldId="653"/>
            <ac:picMk id="9" creationId="{D703A882-D5AD-7FF4-AA7C-E6F776BC6C49}"/>
          </ac:picMkLst>
        </pc:picChg>
        <pc:picChg chg="add mod modCrop">
          <ac:chgData name="Yiwei Ding" userId="4145c18a2bdf4944" providerId="LiveId" clId="{57653862-0D75-624C-962A-CD77D3BEED6D}" dt="2024-08-19T07:41:41.128" v="206" actId="1076"/>
          <ac:picMkLst>
            <pc:docMk/>
            <pc:sldMk cId="2821430557" sldId="653"/>
            <ac:picMk id="19" creationId="{C59559F4-18C8-4453-556D-08A4587D6774}"/>
          </ac:picMkLst>
        </pc:picChg>
        <pc:picChg chg="add mod modCrop">
          <ac:chgData name="Yiwei Ding" userId="4145c18a2bdf4944" providerId="LiveId" clId="{57653862-0D75-624C-962A-CD77D3BEED6D}" dt="2024-08-19T07:41:41.128" v="206" actId="1076"/>
          <ac:picMkLst>
            <pc:docMk/>
            <pc:sldMk cId="2821430557" sldId="653"/>
            <ac:picMk id="20" creationId="{4EB53AFD-F53D-7772-AF81-83A1DDDA6005}"/>
          </ac:picMkLst>
        </pc:picChg>
        <pc:picChg chg="add mod modCrop">
          <ac:chgData name="Yiwei Ding" userId="4145c18a2bdf4944" providerId="LiveId" clId="{57653862-0D75-624C-962A-CD77D3BEED6D}" dt="2024-08-19T07:41:41.128" v="206" actId="1076"/>
          <ac:picMkLst>
            <pc:docMk/>
            <pc:sldMk cId="2821430557" sldId="653"/>
            <ac:picMk id="21" creationId="{25200D73-103C-B155-EEAC-094232C7D64B}"/>
          </ac:picMkLst>
        </pc:picChg>
      </pc:sldChg>
      <pc:sldChg chg="del">
        <pc:chgData name="Yiwei Ding" userId="4145c18a2bdf4944" providerId="LiveId" clId="{57653862-0D75-624C-962A-CD77D3BEED6D}" dt="2024-08-19T12:47:48.247" v="822" actId="2696"/>
        <pc:sldMkLst>
          <pc:docMk/>
          <pc:sldMk cId="3533988335" sldId="654"/>
        </pc:sldMkLst>
      </pc:sldChg>
      <pc:sldChg chg="addSp delSp modSp mod modTransition modNotesTx">
        <pc:chgData name="Yiwei Ding" userId="4145c18a2bdf4944" providerId="LiveId" clId="{57653862-0D75-624C-962A-CD77D3BEED6D}" dt="2024-08-19T20:27:36.535" v="2307"/>
        <pc:sldMkLst>
          <pc:docMk/>
          <pc:sldMk cId="2491533990" sldId="655"/>
        </pc:sldMkLst>
        <pc:spChg chg="add mod">
          <ac:chgData name="Yiwei Ding" userId="4145c18a2bdf4944" providerId="LiveId" clId="{57653862-0D75-624C-962A-CD77D3BEED6D}" dt="2024-08-19T14:43:42.459" v="1406" actId="14100"/>
          <ac:spMkLst>
            <pc:docMk/>
            <pc:sldMk cId="2491533990" sldId="655"/>
            <ac:spMk id="3" creationId="{FDEB561B-DCFB-317B-AAE3-ABE13781D340}"/>
          </ac:spMkLst>
        </pc:spChg>
        <pc:picChg chg="add del mod">
          <ac:chgData name="Yiwei Ding" userId="4145c18a2bdf4944" providerId="LiveId" clId="{57653862-0D75-624C-962A-CD77D3BEED6D}" dt="2024-08-19T14:43:34.747" v="1404" actId="478"/>
          <ac:picMkLst>
            <pc:docMk/>
            <pc:sldMk cId="2491533990" sldId="655"/>
            <ac:picMk id="6" creationId="{F5FB7FE5-4AE9-918E-73EA-12A78238CA93}"/>
          </ac:picMkLst>
        </pc:picChg>
        <pc:picChg chg="add mod">
          <ac:chgData name="Yiwei Ding" userId="4145c18a2bdf4944" providerId="LiveId" clId="{57653862-0D75-624C-962A-CD77D3BEED6D}" dt="2024-08-19T14:43:48.874" v="1408" actId="1076"/>
          <ac:picMkLst>
            <pc:docMk/>
            <pc:sldMk cId="2491533990" sldId="655"/>
            <ac:picMk id="7" creationId="{555175E0-764E-0FFA-1C67-1F1D419D1AE1}"/>
          </ac:picMkLst>
        </pc:picChg>
        <pc:picChg chg="del mod">
          <ac:chgData name="Yiwei Ding" userId="4145c18a2bdf4944" providerId="LiveId" clId="{57653862-0D75-624C-962A-CD77D3BEED6D}" dt="2024-08-19T14:38:31.662" v="1342" actId="478"/>
          <ac:picMkLst>
            <pc:docMk/>
            <pc:sldMk cId="2491533990" sldId="655"/>
            <ac:picMk id="8" creationId="{1B06A68C-8EF6-3F5F-966F-A17073CFC155}"/>
          </ac:picMkLst>
        </pc:picChg>
        <pc:picChg chg="add del mod">
          <ac:chgData name="Yiwei Ding" userId="4145c18a2bdf4944" providerId="LiveId" clId="{57653862-0D75-624C-962A-CD77D3BEED6D}" dt="2024-08-19T14:43:29.998" v="1401" actId="21"/>
          <ac:picMkLst>
            <pc:docMk/>
            <pc:sldMk cId="2491533990" sldId="655"/>
            <ac:picMk id="6146" creationId="{77878F3E-F04E-E1C4-E121-6F22086DACC0}"/>
          </ac:picMkLst>
        </pc:picChg>
        <pc:picChg chg="add del mod">
          <ac:chgData name="Yiwei Ding" userId="4145c18a2bdf4944" providerId="LiveId" clId="{57653862-0D75-624C-962A-CD77D3BEED6D}" dt="2024-08-19T14:43:29.998" v="1401" actId="21"/>
          <ac:picMkLst>
            <pc:docMk/>
            <pc:sldMk cId="2491533990" sldId="655"/>
            <ac:picMk id="6148" creationId="{56A8BF6F-CC67-5ED9-A92D-36ACE799678E}"/>
          </ac:picMkLst>
        </pc:picChg>
      </pc:sldChg>
      <pc:sldChg chg="addSp delSp modSp mod modTransition">
        <pc:chgData name="Yiwei Ding" userId="4145c18a2bdf4944" providerId="LiveId" clId="{57653862-0D75-624C-962A-CD77D3BEED6D}" dt="2024-08-19T20:43:38.641" v="2336"/>
        <pc:sldMkLst>
          <pc:docMk/>
          <pc:sldMk cId="2833810930" sldId="656"/>
        </pc:sldMkLst>
        <pc:spChg chg="mod">
          <ac:chgData name="Yiwei Ding" userId="4145c18a2bdf4944" providerId="LiveId" clId="{57653862-0D75-624C-962A-CD77D3BEED6D}" dt="2024-08-19T14:56:53.046" v="2007"/>
          <ac:spMkLst>
            <pc:docMk/>
            <pc:sldMk cId="2833810930" sldId="656"/>
            <ac:spMk id="4" creationId="{70001663-494B-115D-D55E-DD882DDF0C3D}"/>
          </ac:spMkLst>
        </pc:spChg>
        <pc:picChg chg="add del mod">
          <ac:chgData name="Yiwei Ding" userId="4145c18a2bdf4944" providerId="LiveId" clId="{57653862-0D75-624C-962A-CD77D3BEED6D}" dt="2024-08-19T20:43:37.214" v="2334" actId="21"/>
          <ac:picMkLst>
            <pc:docMk/>
            <pc:sldMk cId="2833810930" sldId="656"/>
            <ac:picMk id="6" creationId="{FA28D363-710E-62A6-A6DA-5E98314F485C}"/>
          </ac:picMkLst>
        </pc:picChg>
        <pc:picChg chg="del mod">
          <ac:chgData name="Yiwei Ding" userId="4145c18a2bdf4944" providerId="LiveId" clId="{57653862-0D75-624C-962A-CD77D3BEED6D}" dt="2024-08-19T20:43:38.098" v="2335" actId="478"/>
          <ac:picMkLst>
            <pc:docMk/>
            <pc:sldMk cId="2833810930" sldId="656"/>
            <ac:picMk id="7" creationId="{32073763-193C-08CE-593A-5E27D69BC8B3}"/>
          </ac:picMkLst>
        </pc:picChg>
        <pc:picChg chg="add mod">
          <ac:chgData name="Yiwei Ding" userId="4145c18a2bdf4944" providerId="LiveId" clId="{57653862-0D75-624C-962A-CD77D3BEED6D}" dt="2024-08-19T20:43:38.641" v="2336"/>
          <ac:picMkLst>
            <pc:docMk/>
            <pc:sldMk cId="2833810930" sldId="656"/>
            <ac:picMk id="8" creationId="{ED5EB194-0207-EE8D-6ABC-FC11CA9D4DEF}"/>
          </ac:picMkLst>
        </pc:picChg>
      </pc:sldChg>
      <pc:sldChg chg="addSp delSp modSp mod modTransition modAnim modNotesTx">
        <pc:chgData name="Yiwei Ding" userId="4145c18a2bdf4944" providerId="LiveId" clId="{57653862-0D75-624C-962A-CD77D3BEED6D}" dt="2024-08-20T10:44:30.540" v="3608" actId="207"/>
        <pc:sldMkLst>
          <pc:docMk/>
          <pc:sldMk cId="1654924095" sldId="657"/>
        </pc:sldMkLst>
        <pc:spChg chg="add mod">
          <ac:chgData name="Yiwei Ding" userId="4145c18a2bdf4944" providerId="LiveId" clId="{57653862-0D75-624C-962A-CD77D3BEED6D}" dt="2024-08-20T10:44:30.540" v="3608" actId="207"/>
          <ac:spMkLst>
            <pc:docMk/>
            <pc:sldMk cId="1654924095" sldId="657"/>
            <ac:spMk id="7" creationId="{190CE495-E4A4-B9CA-8283-BC8D8226CF34}"/>
          </ac:spMkLst>
        </pc:spChg>
        <pc:spChg chg="add mod">
          <ac:chgData name="Yiwei Ding" userId="4145c18a2bdf4944" providerId="LiveId" clId="{57653862-0D75-624C-962A-CD77D3BEED6D}" dt="2024-08-20T10:44:30.540" v="3608" actId="207"/>
          <ac:spMkLst>
            <pc:docMk/>
            <pc:sldMk cId="1654924095" sldId="657"/>
            <ac:spMk id="8" creationId="{FCE86439-2BDC-4227-5705-B19BD172285A}"/>
          </ac:spMkLst>
        </pc:spChg>
        <pc:spChg chg="add del mod">
          <ac:chgData name="Yiwei Ding" userId="4145c18a2bdf4944" providerId="LiveId" clId="{57653862-0D75-624C-962A-CD77D3BEED6D}" dt="2024-08-20T09:51:17.064" v="3522"/>
          <ac:spMkLst>
            <pc:docMk/>
            <pc:sldMk cId="1654924095" sldId="657"/>
            <ac:spMk id="9" creationId="{4AD0F74E-CB9D-1CA9-E21D-7207E7666377}"/>
          </ac:spMkLst>
        </pc:spChg>
        <pc:spChg chg="add mod">
          <ac:chgData name="Yiwei Ding" userId="4145c18a2bdf4944" providerId="LiveId" clId="{57653862-0D75-624C-962A-CD77D3BEED6D}" dt="2024-08-20T10:44:30.540" v="3608" actId="207"/>
          <ac:spMkLst>
            <pc:docMk/>
            <pc:sldMk cId="1654924095" sldId="657"/>
            <ac:spMk id="10" creationId="{937803D9-6F37-AD59-BAAE-DB54347F1F8F}"/>
          </ac:spMkLst>
        </pc:spChg>
        <pc:spChg chg="add mod">
          <ac:chgData name="Yiwei Ding" userId="4145c18a2bdf4944" providerId="LiveId" clId="{57653862-0D75-624C-962A-CD77D3BEED6D}" dt="2024-08-20T10:44:30.540" v="3608" actId="207"/>
          <ac:spMkLst>
            <pc:docMk/>
            <pc:sldMk cId="1654924095" sldId="657"/>
            <ac:spMk id="11" creationId="{67D684EF-DA55-20B8-D49D-2606161A5050}"/>
          </ac:spMkLst>
        </pc:spChg>
        <pc:spChg chg="add mod">
          <ac:chgData name="Yiwei Ding" userId="4145c18a2bdf4944" providerId="LiveId" clId="{57653862-0D75-624C-962A-CD77D3BEED6D}" dt="2024-08-20T10:44:30.540" v="3608" actId="207"/>
          <ac:spMkLst>
            <pc:docMk/>
            <pc:sldMk cId="1654924095" sldId="657"/>
            <ac:spMk id="12" creationId="{0ECC3D2C-BA2D-9EE2-252F-BE8C6421AA18}"/>
          </ac:spMkLst>
        </pc:spChg>
        <pc:spChg chg="add mod">
          <ac:chgData name="Yiwei Ding" userId="4145c18a2bdf4944" providerId="LiveId" clId="{57653862-0D75-624C-962A-CD77D3BEED6D}" dt="2024-08-20T10:44:30.540" v="3608" actId="207"/>
          <ac:spMkLst>
            <pc:docMk/>
            <pc:sldMk cId="1654924095" sldId="657"/>
            <ac:spMk id="13" creationId="{9BF4ED41-E96D-7BB9-8D2B-E585392584A0}"/>
          </ac:spMkLst>
        </pc:spChg>
        <pc:spChg chg="add mod">
          <ac:chgData name="Yiwei Ding" userId="4145c18a2bdf4944" providerId="LiveId" clId="{57653862-0D75-624C-962A-CD77D3BEED6D}" dt="2024-08-20T10:44:30.540" v="3608" actId="207"/>
          <ac:spMkLst>
            <pc:docMk/>
            <pc:sldMk cId="1654924095" sldId="657"/>
            <ac:spMk id="14" creationId="{49922FB7-F411-558D-D2AD-1BFAC595F0B2}"/>
          </ac:spMkLst>
        </pc:spChg>
        <pc:spChg chg="add mod">
          <ac:chgData name="Yiwei Ding" userId="4145c18a2bdf4944" providerId="LiveId" clId="{57653862-0D75-624C-962A-CD77D3BEED6D}" dt="2024-08-20T10:44:30.540" v="3608" actId="207"/>
          <ac:spMkLst>
            <pc:docMk/>
            <pc:sldMk cId="1654924095" sldId="657"/>
            <ac:spMk id="15" creationId="{B27D63C6-55E7-1367-B5DB-2CC086DC1990}"/>
          </ac:spMkLst>
        </pc:spChg>
        <pc:spChg chg="add mod">
          <ac:chgData name="Yiwei Ding" userId="4145c18a2bdf4944" providerId="LiveId" clId="{57653862-0D75-624C-962A-CD77D3BEED6D}" dt="2024-08-20T10:44:30.540" v="3608" actId="207"/>
          <ac:spMkLst>
            <pc:docMk/>
            <pc:sldMk cId="1654924095" sldId="657"/>
            <ac:spMk id="16" creationId="{329D04EF-E233-A40A-0D82-49CC8458E97D}"/>
          </ac:spMkLst>
        </pc:spChg>
        <pc:spChg chg="add mod">
          <ac:chgData name="Yiwei Ding" userId="4145c18a2bdf4944" providerId="LiveId" clId="{57653862-0D75-624C-962A-CD77D3BEED6D}" dt="2024-08-20T10:44:30.540" v="3608" actId="207"/>
          <ac:spMkLst>
            <pc:docMk/>
            <pc:sldMk cId="1654924095" sldId="657"/>
            <ac:spMk id="17" creationId="{A978D6C9-D8C3-E7B6-FFE2-1F9B31E234A9}"/>
          </ac:spMkLst>
        </pc:spChg>
        <pc:spChg chg="add mod">
          <ac:chgData name="Yiwei Ding" userId="4145c18a2bdf4944" providerId="LiveId" clId="{57653862-0D75-624C-962A-CD77D3BEED6D}" dt="2024-08-20T10:44:30.540" v="3608" actId="207"/>
          <ac:spMkLst>
            <pc:docMk/>
            <pc:sldMk cId="1654924095" sldId="657"/>
            <ac:spMk id="18" creationId="{43137DB6-EFD2-2F52-D564-00FAF40A5032}"/>
          </ac:spMkLst>
        </pc:spChg>
        <pc:picChg chg="mod">
          <ac:chgData name="Yiwei Ding" userId="4145c18a2bdf4944" providerId="LiveId" clId="{57653862-0D75-624C-962A-CD77D3BEED6D}" dt="2024-08-20T06:57:46.715" v="2905" actId="1076"/>
          <ac:picMkLst>
            <pc:docMk/>
            <pc:sldMk cId="1654924095" sldId="657"/>
            <ac:picMk id="3" creationId="{6CE950EB-9EC1-E59B-C48D-826EA6C1CA80}"/>
          </ac:picMkLst>
        </pc:picChg>
        <pc:picChg chg="add mod">
          <ac:chgData name="Yiwei Ding" userId="4145c18a2bdf4944" providerId="LiveId" clId="{57653862-0D75-624C-962A-CD77D3BEED6D}" dt="2024-08-20T09:47:27.968" v="3496" actId="1076"/>
          <ac:picMkLst>
            <pc:docMk/>
            <pc:sldMk cId="1654924095" sldId="657"/>
            <ac:picMk id="6" creationId="{2CCBD60B-AE84-8051-867F-126D6A6929B8}"/>
          </ac:picMkLst>
        </pc:picChg>
      </pc:sldChg>
      <pc:sldChg chg="addSp delSp modSp mod modTransition modAnim modNotesTx">
        <pc:chgData name="Yiwei Ding" userId="4145c18a2bdf4944" providerId="LiveId" clId="{57653862-0D75-624C-962A-CD77D3BEED6D}" dt="2024-08-20T14:10:13.083" v="3736" actId="20577"/>
        <pc:sldMkLst>
          <pc:docMk/>
          <pc:sldMk cId="4051617022" sldId="658"/>
        </pc:sldMkLst>
        <pc:spChg chg="mod">
          <ac:chgData name="Yiwei Ding" userId="4145c18a2bdf4944" providerId="LiveId" clId="{57653862-0D75-624C-962A-CD77D3BEED6D}" dt="2024-08-19T20:54:06.385" v="2337"/>
          <ac:spMkLst>
            <pc:docMk/>
            <pc:sldMk cId="4051617022" sldId="658"/>
            <ac:spMk id="7" creationId="{50AABBAD-4F08-5855-4A5D-5C8E7AAD2E0F}"/>
          </ac:spMkLst>
        </pc:spChg>
        <pc:spChg chg="mod">
          <ac:chgData name="Yiwei Ding" userId="4145c18a2bdf4944" providerId="LiveId" clId="{57653862-0D75-624C-962A-CD77D3BEED6D}" dt="2024-08-19T20:54:06.385" v="2337"/>
          <ac:spMkLst>
            <pc:docMk/>
            <pc:sldMk cId="4051617022" sldId="658"/>
            <ac:spMk id="8" creationId="{B87E3243-3F91-1CCF-C533-4F41E05C3478}"/>
          </ac:spMkLst>
        </pc:spChg>
        <pc:spChg chg="mod">
          <ac:chgData name="Yiwei Ding" userId="4145c18a2bdf4944" providerId="LiveId" clId="{57653862-0D75-624C-962A-CD77D3BEED6D}" dt="2024-08-19T20:54:06.385" v="2337"/>
          <ac:spMkLst>
            <pc:docMk/>
            <pc:sldMk cId="4051617022" sldId="658"/>
            <ac:spMk id="9" creationId="{82FE09D5-1BFA-E8B5-B297-C891CF461DB8}"/>
          </ac:spMkLst>
        </pc:spChg>
        <pc:spChg chg="mod">
          <ac:chgData name="Yiwei Ding" userId="4145c18a2bdf4944" providerId="LiveId" clId="{57653862-0D75-624C-962A-CD77D3BEED6D}" dt="2024-08-19T20:54:06.385" v="2337"/>
          <ac:spMkLst>
            <pc:docMk/>
            <pc:sldMk cId="4051617022" sldId="658"/>
            <ac:spMk id="10" creationId="{79AABB87-2887-5528-8C8C-08A2CA1E80C6}"/>
          </ac:spMkLst>
        </pc:spChg>
        <pc:spChg chg="mod">
          <ac:chgData name="Yiwei Ding" userId="4145c18a2bdf4944" providerId="LiveId" clId="{57653862-0D75-624C-962A-CD77D3BEED6D}" dt="2024-08-19T20:54:06.385" v="2337"/>
          <ac:spMkLst>
            <pc:docMk/>
            <pc:sldMk cId="4051617022" sldId="658"/>
            <ac:spMk id="11" creationId="{7F521A47-5060-6FE2-5963-4AA0115F1AC6}"/>
          </ac:spMkLst>
        </pc:spChg>
        <pc:spChg chg="mod">
          <ac:chgData name="Yiwei Ding" userId="4145c18a2bdf4944" providerId="LiveId" clId="{57653862-0D75-624C-962A-CD77D3BEED6D}" dt="2024-08-19T20:54:06.385" v="2337"/>
          <ac:spMkLst>
            <pc:docMk/>
            <pc:sldMk cId="4051617022" sldId="658"/>
            <ac:spMk id="12" creationId="{562821B4-703C-E34B-8E3E-1082C27498EE}"/>
          </ac:spMkLst>
        </pc:spChg>
        <pc:spChg chg="mod">
          <ac:chgData name="Yiwei Ding" userId="4145c18a2bdf4944" providerId="LiveId" clId="{57653862-0D75-624C-962A-CD77D3BEED6D}" dt="2024-08-19T20:54:06.385" v="2337"/>
          <ac:spMkLst>
            <pc:docMk/>
            <pc:sldMk cId="4051617022" sldId="658"/>
            <ac:spMk id="16" creationId="{98317D97-A080-8138-FB19-9A4F2E8A27BF}"/>
          </ac:spMkLst>
        </pc:spChg>
        <pc:spChg chg="mod">
          <ac:chgData name="Yiwei Ding" userId="4145c18a2bdf4944" providerId="LiveId" clId="{57653862-0D75-624C-962A-CD77D3BEED6D}" dt="2024-08-19T20:54:06.385" v="2337"/>
          <ac:spMkLst>
            <pc:docMk/>
            <pc:sldMk cId="4051617022" sldId="658"/>
            <ac:spMk id="17" creationId="{3437E61F-11B4-F2FF-7097-6C5AB9F6DAA7}"/>
          </ac:spMkLst>
        </pc:spChg>
        <pc:spChg chg="mod">
          <ac:chgData name="Yiwei Ding" userId="4145c18a2bdf4944" providerId="LiveId" clId="{57653862-0D75-624C-962A-CD77D3BEED6D}" dt="2024-08-19T20:54:06.385" v="2337"/>
          <ac:spMkLst>
            <pc:docMk/>
            <pc:sldMk cId="4051617022" sldId="658"/>
            <ac:spMk id="18" creationId="{B66778CC-5CE3-37A1-6B7C-90C744C542CA}"/>
          </ac:spMkLst>
        </pc:spChg>
        <pc:spChg chg="mod">
          <ac:chgData name="Yiwei Ding" userId="4145c18a2bdf4944" providerId="LiveId" clId="{57653862-0D75-624C-962A-CD77D3BEED6D}" dt="2024-08-19T20:54:06.385" v="2337"/>
          <ac:spMkLst>
            <pc:docMk/>
            <pc:sldMk cId="4051617022" sldId="658"/>
            <ac:spMk id="19" creationId="{A259548F-393D-9AC3-94FD-E2220E293045}"/>
          </ac:spMkLst>
        </pc:spChg>
        <pc:spChg chg="mod">
          <ac:chgData name="Yiwei Ding" userId="4145c18a2bdf4944" providerId="LiveId" clId="{57653862-0D75-624C-962A-CD77D3BEED6D}" dt="2024-08-19T20:54:06.385" v="2337"/>
          <ac:spMkLst>
            <pc:docMk/>
            <pc:sldMk cId="4051617022" sldId="658"/>
            <ac:spMk id="20" creationId="{A642ECDE-7420-7B58-E66F-F3E1803D0933}"/>
          </ac:spMkLst>
        </pc:spChg>
        <pc:spChg chg="mod">
          <ac:chgData name="Yiwei Ding" userId="4145c18a2bdf4944" providerId="LiveId" clId="{57653862-0D75-624C-962A-CD77D3BEED6D}" dt="2024-08-19T20:54:06.385" v="2337"/>
          <ac:spMkLst>
            <pc:docMk/>
            <pc:sldMk cId="4051617022" sldId="658"/>
            <ac:spMk id="21" creationId="{17B0E215-D905-4AF6-0293-68E602A5E846}"/>
          </ac:spMkLst>
        </pc:spChg>
        <pc:spChg chg="mod">
          <ac:chgData name="Yiwei Ding" userId="4145c18a2bdf4944" providerId="LiveId" clId="{57653862-0D75-624C-962A-CD77D3BEED6D}" dt="2024-08-19T20:54:06.385" v="2337"/>
          <ac:spMkLst>
            <pc:docMk/>
            <pc:sldMk cId="4051617022" sldId="658"/>
            <ac:spMk id="22" creationId="{F8B17363-3C09-FB4A-24DA-2A6D85035DBD}"/>
          </ac:spMkLst>
        </pc:spChg>
        <pc:spChg chg="mod">
          <ac:chgData name="Yiwei Ding" userId="4145c18a2bdf4944" providerId="LiveId" clId="{57653862-0D75-624C-962A-CD77D3BEED6D}" dt="2024-08-19T20:54:06.385" v="2337"/>
          <ac:spMkLst>
            <pc:docMk/>
            <pc:sldMk cId="4051617022" sldId="658"/>
            <ac:spMk id="23" creationId="{E254CE58-2570-906D-E547-6F22FBE7EBAD}"/>
          </ac:spMkLst>
        </pc:spChg>
        <pc:spChg chg="mod">
          <ac:chgData name="Yiwei Ding" userId="4145c18a2bdf4944" providerId="LiveId" clId="{57653862-0D75-624C-962A-CD77D3BEED6D}" dt="2024-08-19T20:54:06.385" v="2337"/>
          <ac:spMkLst>
            <pc:docMk/>
            <pc:sldMk cId="4051617022" sldId="658"/>
            <ac:spMk id="24" creationId="{E1EA9B17-F043-1FA6-E1F0-EFC6A6232FB2}"/>
          </ac:spMkLst>
        </pc:spChg>
        <pc:spChg chg="mod">
          <ac:chgData name="Yiwei Ding" userId="4145c18a2bdf4944" providerId="LiveId" clId="{57653862-0D75-624C-962A-CD77D3BEED6D}" dt="2024-08-19T20:54:06.385" v="2337"/>
          <ac:spMkLst>
            <pc:docMk/>
            <pc:sldMk cId="4051617022" sldId="658"/>
            <ac:spMk id="25" creationId="{84FE052F-1513-F861-A102-C89AD979720B}"/>
          </ac:spMkLst>
        </pc:spChg>
        <pc:spChg chg="add mod">
          <ac:chgData name="Yiwei Ding" userId="4145c18a2bdf4944" providerId="LiveId" clId="{57653862-0D75-624C-962A-CD77D3BEED6D}" dt="2024-08-20T10:44:42.448" v="3610" actId="1076"/>
          <ac:spMkLst>
            <pc:docMk/>
            <pc:sldMk cId="4051617022" sldId="658"/>
            <ac:spMk id="36" creationId="{A509AF37-348E-59F7-4556-E03171902677}"/>
          </ac:spMkLst>
        </pc:spChg>
        <pc:spChg chg="add mod">
          <ac:chgData name="Yiwei Ding" userId="4145c18a2bdf4944" providerId="LiveId" clId="{57653862-0D75-624C-962A-CD77D3BEED6D}" dt="2024-08-20T10:44:44.099" v="3611" actId="1076"/>
          <ac:spMkLst>
            <pc:docMk/>
            <pc:sldMk cId="4051617022" sldId="658"/>
            <ac:spMk id="37" creationId="{F7A2BEBB-5E7C-1028-7FD3-D06F5EFA9179}"/>
          </ac:spMkLst>
        </pc:spChg>
        <pc:spChg chg="add mod">
          <ac:chgData name="Yiwei Ding" userId="4145c18a2bdf4944" providerId="LiveId" clId="{57653862-0D75-624C-962A-CD77D3BEED6D}" dt="2024-08-20T10:44:45.854" v="3612" actId="1076"/>
          <ac:spMkLst>
            <pc:docMk/>
            <pc:sldMk cId="4051617022" sldId="658"/>
            <ac:spMk id="38" creationId="{7AB60DA2-4F4F-357F-E4BC-77B7E825EA15}"/>
          </ac:spMkLst>
        </pc:spChg>
        <pc:spChg chg="add mod">
          <ac:chgData name="Yiwei Ding" userId="4145c18a2bdf4944" providerId="LiveId" clId="{57653862-0D75-624C-962A-CD77D3BEED6D}" dt="2024-08-20T11:09:21.906" v="3626" actId="1076"/>
          <ac:spMkLst>
            <pc:docMk/>
            <pc:sldMk cId="4051617022" sldId="658"/>
            <ac:spMk id="39" creationId="{87F24D7D-1420-E5E3-D5D4-479DA907DD96}"/>
          </ac:spMkLst>
        </pc:spChg>
        <pc:spChg chg="add mod">
          <ac:chgData name="Yiwei Ding" userId="4145c18a2bdf4944" providerId="LiveId" clId="{57653862-0D75-624C-962A-CD77D3BEED6D}" dt="2024-08-20T10:44:52.398" v="3614" actId="1076"/>
          <ac:spMkLst>
            <pc:docMk/>
            <pc:sldMk cId="4051617022" sldId="658"/>
            <ac:spMk id="40" creationId="{4BC7B00E-FBF9-8C85-0E2A-86F1E08DDE52}"/>
          </ac:spMkLst>
        </pc:spChg>
        <pc:spChg chg="add mod">
          <ac:chgData name="Yiwei Ding" userId="4145c18a2bdf4944" providerId="LiveId" clId="{57653862-0D75-624C-962A-CD77D3BEED6D}" dt="2024-08-20T10:44:54.023" v="3615" actId="1076"/>
          <ac:spMkLst>
            <pc:docMk/>
            <pc:sldMk cId="4051617022" sldId="658"/>
            <ac:spMk id="41" creationId="{23FB6C50-4958-4D00-5BCA-FAE25CD5397A}"/>
          </ac:spMkLst>
        </pc:spChg>
        <pc:spChg chg="add mod">
          <ac:chgData name="Yiwei Ding" userId="4145c18a2bdf4944" providerId="LiveId" clId="{57653862-0D75-624C-962A-CD77D3BEED6D}" dt="2024-08-20T10:44:57.454" v="3616" actId="1076"/>
          <ac:spMkLst>
            <pc:docMk/>
            <pc:sldMk cId="4051617022" sldId="658"/>
            <ac:spMk id="42" creationId="{58F85CD2-F112-74B0-9AC0-2028895C66CC}"/>
          </ac:spMkLst>
        </pc:spChg>
        <pc:spChg chg="add mod">
          <ac:chgData name="Yiwei Ding" userId="4145c18a2bdf4944" providerId="LiveId" clId="{57653862-0D75-624C-962A-CD77D3BEED6D}" dt="2024-08-20T10:45:00.808" v="3617" actId="1076"/>
          <ac:spMkLst>
            <pc:docMk/>
            <pc:sldMk cId="4051617022" sldId="658"/>
            <ac:spMk id="43" creationId="{2B945B6A-7B45-00E9-293F-4C32D707E8E8}"/>
          </ac:spMkLst>
        </pc:spChg>
        <pc:spChg chg="add mod">
          <ac:chgData name="Yiwei Ding" userId="4145c18a2bdf4944" providerId="LiveId" clId="{57653862-0D75-624C-962A-CD77D3BEED6D}" dt="2024-08-20T10:45:04.429" v="3618" actId="1076"/>
          <ac:spMkLst>
            <pc:docMk/>
            <pc:sldMk cId="4051617022" sldId="658"/>
            <ac:spMk id="44" creationId="{041BA470-A5C2-2AC0-BAE3-FF7649BE8A0F}"/>
          </ac:spMkLst>
        </pc:spChg>
        <pc:spChg chg="add mod">
          <ac:chgData name="Yiwei Ding" userId="4145c18a2bdf4944" providerId="LiveId" clId="{57653862-0D75-624C-962A-CD77D3BEED6D}" dt="2024-08-20T10:45:07.063" v="3619" actId="1076"/>
          <ac:spMkLst>
            <pc:docMk/>
            <pc:sldMk cId="4051617022" sldId="658"/>
            <ac:spMk id="45" creationId="{D5FC4451-E0ED-56CD-FADE-F74D2E4B75BE}"/>
          </ac:spMkLst>
        </pc:spChg>
        <pc:spChg chg="add mod">
          <ac:chgData name="Yiwei Ding" userId="4145c18a2bdf4944" providerId="LiveId" clId="{57653862-0D75-624C-962A-CD77D3BEED6D}" dt="2024-08-20T10:45:15.191" v="3621" actId="1076"/>
          <ac:spMkLst>
            <pc:docMk/>
            <pc:sldMk cId="4051617022" sldId="658"/>
            <ac:spMk id="46" creationId="{C3C52228-2FF1-B628-7DE0-EEDC84F13584}"/>
          </ac:spMkLst>
        </pc:spChg>
        <pc:grpChg chg="add del mod">
          <ac:chgData name="Yiwei Ding" userId="4145c18a2bdf4944" providerId="LiveId" clId="{57653862-0D75-624C-962A-CD77D3BEED6D}" dt="2024-08-19T20:54:09.669" v="2338"/>
          <ac:grpSpMkLst>
            <pc:docMk/>
            <pc:sldMk cId="4051617022" sldId="658"/>
            <ac:grpSpMk id="6" creationId="{72D9D83B-9668-D400-15DD-AFD2EBA43FFE}"/>
          </ac:grpSpMkLst>
        </pc:grpChg>
        <pc:picChg chg="del">
          <ac:chgData name="Yiwei Ding" userId="4145c18a2bdf4944" providerId="LiveId" clId="{57653862-0D75-624C-962A-CD77D3BEED6D}" dt="2024-08-19T20:54:17.085" v="2343" actId="478"/>
          <ac:picMkLst>
            <pc:docMk/>
            <pc:sldMk cId="4051617022" sldId="658"/>
            <ac:picMk id="3" creationId="{598B32F8-8CA4-D11C-0A49-1354DECE4013}"/>
          </ac:picMkLst>
        </pc:picChg>
        <pc:picChg chg="mod">
          <ac:chgData name="Yiwei Ding" userId="4145c18a2bdf4944" providerId="LiveId" clId="{57653862-0D75-624C-962A-CD77D3BEED6D}" dt="2024-08-19T20:54:06.385" v="2337"/>
          <ac:picMkLst>
            <pc:docMk/>
            <pc:sldMk cId="4051617022" sldId="658"/>
            <ac:picMk id="14" creationId="{7BAD4EFE-691F-5783-42A0-54C0B1B99AE7}"/>
          </ac:picMkLst>
        </pc:picChg>
        <pc:picChg chg="mod">
          <ac:chgData name="Yiwei Ding" userId="4145c18a2bdf4944" providerId="LiveId" clId="{57653862-0D75-624C-962A-CD77D3BEED6D}" dt="2024-08-19T20:54:06.385" v="2337"/>
          <ac:picMkLst>
            <pc:docMk/>
            <pc:sldMk cId="4051617022" sldId="658"/>
            <ac:picMk id="15" creationId="{B829BB09-8542-69A4-0D20-6F9C0AF37866}"/>
          </ac:picMkLst>
        </pc:picChg>
        <pc:picChg chg="mod">
          <ac:chgData name="Yiwei Ding" userId="4145c18a2bdf4944" providerId="LiveId" clId="{57653862-0D75-624C-962A-CD77D3BEED6D}" dt="2024-08-19T20:54:06.385" v="2337"/>
          <ac:picMkLst>
            <pc:docMk/>
            <pc:sldMk cId="4051617022" sldId="658"/>
            <ac:picMk id="26" creationId="{62F7F04E-FC8D-0278-FE41-7262EC12AB82}"/>
          </ac:picMkLst>
        </pc:picChg>
        <pc:picChg chg="mod">
          <ac:chgData name="Yiwei Ding" userId="4145c18a2bdf4944" providerId="LiveId" clId="{57653862-0D75-624C-962A-CD77D3BEED6D}" dt="2024-08-19T20:54:06.385" v="2337"/>
          <ac:picMkLst>
            <pc:docMk/>
            <pc:sldMk cId="4051617022" sldId="658"/>
            <ac:picMk id="27" creationId="{A4D6FE52-08AB-3B7B-7370-773AE3CF0B36}"/>
          </ac:picMkLst>
        </pc:picChg>
        <pc:picChg chg="mod">
          <ac:chgData name="Yiwei Ding" userId="4145c18a2bdf4944" providerId="LiveId" clId="{57653862-0D75-624C-962A-CD77D3BEED6D}" dt="2024-08-19T20:54:06.385" v="2337"/>
          <ac:picMkLst>
            <pc:docMk/>
            <pc:sldMk cId="4051617022" sldId="658"/>
            <ac:picMk id="28" creationId="{842B64F1-3A77-A6FE-833B-4407CEBC77AB}"/>
          </ac:picMkLst>
        </pc:picChg>
        <pc:picChg chg="mod">
          <ac:chgData name="Yiwei Ding" userId="4145c18a2bdf4944" providerId="LiveId" clId="{57653862-0D75-624C-962A-CD77D3BEED6D}" dt="2024-08-19T20:54:06.385" v="2337"/>
          <ac:picMkLst>
            <pc:docMk/>
            <pc:sldMk cId="4051617022" sldId="658"/>
            <ac:picMk id="29" creationId="{BDCA9F54-63B6-71F0-896A-8897428CFB29}"/>
          </ac:picMkLst>
        </pc:picChg>
        <pc:picChg chg="mod">
          <ac:chgData name="Yiwei Ding" userId="4145c18a2bdf4944" providerId="LiveId" clId="{57653862-0D75-624C-962A-CD77D3BEED6D}" dt="2024-08-19T20:54:06.385" v="2337"/>
          <ac:picMkLst>
            <pc:docMk/>
            <pc:sldMk cId="4051617022" sldId="658"/>
            <ac:picMk id="30" creationId="{8A4DA288-B4FF-32B9-AF81-81CA8C98815D}"/>
          </ac:picMkLst>
        </pc:picChg>
        <pc:picChg chg="add del mod">
          <ac:chgData name="Yiwei Ding" userId="4145c18a2bdf4944" providerId="LiveId" clId="{57653862-0D75-624C-962A-CD77D3BEED6D}" dt="2024-08-19T20:54:16.416" v="2342" actId="21"/>
          <ac:picMkLst>
            <pc:docMk/>
            <pc:sldMk cId="4051617022" sldId="658"/>
            <ac:picMk id="34" creationId="{C76EA2D1-EADC-E72F-3182-CF1EAF4BE05F}"/>
          </ac:picMkLst>
        </pc:picChg>
        <pc:picChg chg="add mod">
          <ac:chgData name="Yiwei Ding" userId="4145c18a2bdf4944" providerId="LiveId" clId="{57653862-0D75-624C-962A-CD77D3BEED6D}" dt="2024-08-20T06:57:43.554" v="2904" actId="1076"/>
          <ac:picMkLst>
            <pc:docMk/>
            <pc:sldMk cId="4051617022" sldId="658"/>
            <ac:picMk id="35" creationId="{0FEAED00-E22D-B321-4DA8-7EB3C31C3BAF}"/>
          </ac:picMkLst>
        </pc:picChg>
        <pc:picChg chg="add mod">
          <ac:chgData name="Yiwei Ding" userId="4145c18a2bdf4944" providerId="LiveId" clId="{57653862-0D75-624C-962A-CD77D3BEED6D}" dt="2024-08-20T10:56:08.488" v="3623" actId="1076"/>
          <ac:picMkLst>
            <pc:docMk/>
            <pc:sldMk cId="4051617022" sldId="658"/>
            <ac:picMk id="47" creationId="{91623031-845D-917A-5B2D-3B379BD8DBE7}"/>
          </ac:picMkLst>
        </pc:picChg>
        <pc:cxnChg chg="mod">
          <ac:chgData name="Yiwei Ding" userId="4145c18a2bdf4944" providerId="LiveId" clId="{57653862-0D75-624C-962A-CD77D3BEED6D}" dt="2024-08-19T20:54:06.385" v="2337"/>
          <ac:cxnSpMkLst>
            <pc:docMk/>
            <pc:sldMk cId="4051617022" sldId="658"/>
            <ac:cxnSpMk id="13" creationId="{77E0BB78-7AEE-FC76-F24C-988B668EA594}"/>
          </ac:cxnSpMkLst>
        </pc:cxnChg>
        <pc:cxnChg chg="mod">
          <ac:chgData name="Yiwei Ding" userId="4145c18a2bdf4944" providerId="LiveId" clId="{57653862-0D75-624C-962A-CD77D3BEED6D}" dt="2024-08-19T20:54:06.385" v="2337"/>
          <ac:cxnSpMkLst>
            <pc:docMk/>
            <pc:sldMk cId="4051617022" sldId="658"/>
            <ac:cxnSpMk id="31" creationId="{54E10BBA-1B68-0BDB-FED4-A629115894F8}"/>
          </ac:cxnSpMkLst>
        </pc:cxnChg>
        <pc:cxnChg chg="mod">
          <ac:chgData name="Yiwei Ding" userId="4145c18a2bdf4944" providerId="LiveId" clId="{57653862-0D75-624C-962A-CD77D3BEED6D}" dt="2024-08-19T20:54:06.385" v="2337"/>
          <ac:cxnSpMkLst>
            <pc:docMk/>
            <pc:sldMk cId="4051617022" sldId="658"/>
            <ac:cxnSpMk id="32" creationId="{FF0DCD80-D66C-FC11-5307-5F1E1F45FAFD}"/>
          </ac:cxnSpMkLst>
        </pc:cxnChg>
        <pc:cxnChg chg="mod">
          <ac:chgData name="Yiwei Ding" userId="4145c18a2bdf4944" providerId="LiveId" clId="{57653862-0D75-624C-962A-CD77D3BEED6D}" dt="2024-08-19T20:54:06.385" v="2337"/>
          <ac:cxnSpMkLst>
            <pc:docMk/>
            <pc:sldMk cId="4051617022" sldId="658"/>
            <ac:cxnSpMk id="33" creationId="{FB955AFF-8F8B-9090-D3DC-D80C9B930F86}"/>
          </ac:cxnSpMkLst>
        </pc:cxnChg>
      </pc:sldChg>
      <pc:sldChg chg="addSp delSp modSp del mod ord modTransition">
        <pc:chgData name="Yiwei Ding" userId="4145c18a2bdf4944" providerId="LiveId" clId="{57653862-0D75-624C-962A-CD77D3BEED6D}" dt="2024-08-19T20:39:55.785" v="2327" actId="2696"/>
        <pc:sldMkLst>
          <pc:docMk/>
          <pc:sldMk cId="1878123019" sldId="659"/>
        </pc:sldMkLst>
        <pc:spChg chg="mod">
          <ac:chgData name="Yiwei Ding" userId="4145c18a2bdf4944" providerId="LiveId" clId="{57653862-0D75-624C-962A-CD77D3BEED6D}" dt="2024-08-19T14:56:59.539" v="2008"/>
          <ac:spMkLst>
            <pc:docMk/>
            <pc:sldMk cId="1878123019" sldId="659"/>
            <ac:spMk id="4" creationId="{70001663-494B-115D-D55E-DD882DDF0C3D}"/>
          </ac:spMkLst>
        </pc:spChg>
        <pc:picChg chg="add del mod">
          <ac:chgData name="Yiwei Ding" userId="4145c18a2bdf4944" providerId="LiveId" clId="{57653862-0D75-624C-962A-CD77D3BEED6D}" dt="2024-08-19T15:01:32.349" v="2012" actId="21"/>
          <ac:picMkLst>
            <pc:docMk/>
            <pc:sldMk cId="1878123019" sldId="659"/>
            <ac:picMk id="12290" creationId="{A77527A9-C49F-CA19-BC88-0C5B0C8C961B}"/>
          </ac:picMkLst>
        </pc:picChg>
      </pc:sldChg>
      <pc:sldChg chg="del">
        <pc:chgData name="Yiwei Ding" userId="4145c18a2bdf4944" providerId="LiveId" clId="{57653862-0D75-624C-962A-CD77D3BEED6D}" dt="2024-08-19T08:43:32.964" v="759" actId="2696"/>
        <pc:sldMkLst>
          <pc:docMk/>
          <pc:sldMk cId="1163983489" sldId="660"/>
        </pc:sldMkLst>
      </pc:sldChg>
      <pc:sldChg chg="add del">
        <pc:chgData name="Yiwei Ding" userId="4145c18a2bdf4944" providerId="LiveId" clId="{57653862-0D75-624C-962A-CD77D3BEED6D}" dt="2024-08-19T09:16:04.013" v="783" actId="2696"/>
        <pc:sldMkLst>
          <pc:docMk/>
          <pc:sldMk cId="407333982" sldId="661"/>
        </pc:sldMkLst>
      </pc:sldChg>
      <pc:sldChg chg="addSp delSp modSp add mod modTransition modAnim">
        <pc:chgData name="Yiwei Ding" userId="4145c18a2bdf4944" providerId="LiveId" clId="{57653862-0D75-624C-962A-CD77D3BEED6D}" dt="2024-08-20T07:48:27.388" v="3454"/>
        <pc:sldMkLst>
          <pc:docMk/>
          <pc:sldMk cId="1371027423" sldId="662"/>
        </pc:sldMkLst>
        <pc:spChg chg="mod topLvl">
          <ac:chgData name="Yiwei Ding" userId="4145c18a2bdf4944" providerId="LiveId" clId="{57653862-0D75-624C-962A-CD77D3BEED6D}" dt="2024-08-19T20:28:13.374" v="2316" actId="165"/>
          <ac:spMkLst>
            <pc:docMk/>
            <pc:sldMk cId="1371027423" sldId="662"/>
            <ac:spMk id="7" creationId="{845AE38B-0713-6FBC-426E-689DFB396D43}"/>
          </ac:spMkLst>
        </pc:spChg>
        <pc:spChg chg="mod topLvl">
          <ac:chgData name="Yiwei Ding" userId="4145c18a2bdf4944" providerId="LiveId" clId="{57653862-0D75-624C-962A-CD77D3BEED6D}" dt="2024-08-19T20:28:13.374" v="2316" actId="165"/>
          <ac:spMkLst>
            <pc:docMk/>
            <pc:sldMk cId="1371027423" sldId="662"/>
            <ac:spMk id="8" creationId="{BF2934A6-6DED-F9D6-D4ED-0D2922138FC8}"/>
          </ac:spMkLst>
        </pc:spChg>
        <pc:spChg chg="mod">
          <ac:chgData name="Yiwei Ding" userId="4145c18a2bdf4944" providerId="LiveId" clId="{57653862-0D75-624C-962A-CD77D3BEED6D}" dt="2024-08-19T20:28:15.884" v="2318" actId="1076"/>
          <ac:spMkLst>
            <pc:docMk/>
            <pc:sldMk cId="1371027423" sldId="662"/>
            <ac:spMk id="10" creationId="{74E9CA37-7C90-C01F-6B59-D221D05AFB10}"/>
          </ac:spMkLst>
        </pc:spChg>
        <pc:spChg chg="mod topLvl">
          <ac:chgData name="Yiwei Ding" userId="4145c18a2bdf4944" providerId="LiveId" clId="{57653862-0D75-624C-962A-CD77D3BEED6D}" dt="2024-08-19T20:28:13.374" v="2316" actId="165"/>
          <ac:spMkLst>
            <pc:docMk/>
            <pc:sldMk cId="1371027423" sldId="662"/>
            <ac:spMk id="11" creationId="{498AC787-4FB5-9BE6-47FD-4E910712EBF1}"/>
          </ac:spMkLst>
        </pc:spChg>
        <pc:spChg chg="del topLvl">
          <ac:chgData name="Yiwei Ding" userId="4145c18a2bdf4944" providerId="LiveId" clId="{57653862-0D75-624C-962A-CD77D3BEED6D}" dt="2024-08-19T12:48:27.147" v="837" actId="478"/>
          <ac:spMkLst>
            <pc:docMk/>
            <pc:sldMk cId="1371027423" sldId="662"/>
            <ac:spMk id="14" creationId="{34B797F6-0B47-F43A-474A-6C3F02BAB32F}"/>
          </ac:spMkLst>
        </pc:spChg>
        <pc:spChg chg="del topLvl">
          <ac:chgData name="Yiwei Ding" userId="4145c18a2bdf4944" providerId="LiveId" clId="{57653862-0D75-624C-962A-CD77D3BEED6D}" dt="2024-08-19T12:48:27.147" v="837" actId="478"/>
          <ac:spMkLst>
            <pc:docMk/>
            <pc:sldMk cId="1371027423" sldId="662"/>
            <ac:spMk id="15" creationId="{70A140F5-28D6-677C-B43E-AC7E659AEBEE}"/>
          </ac:spMkLst>
        </pc:spChg>
        <pc:spChg chg="mod">
          <ac:chgData name="Yiwei Ding" userId="4145c18a2bdf4944" providerId="LiveId" clId="{57653862-0D75-624C-962A-CD77D3BEED6D}" dt="2024-08-19T20:27:50.520" v="2308"/>
          <ac:spMkLst>
            <pc:docMk/>
            <pc:sldMk cId="1371027423" sldId="662"/>
            <ac:spMk id="20" creationId="{088E9742-09DD-A4B0-F926-C074608F8255}"/>
          </ac:spMkLst>
        </pc:spChg>
        <pc:spChg chg="mod">
          <ac:chgData name="Yiwei Ding" userId="4145c18a2bdf4944" providerId="LiveId" clId="{57653862-0D75-624C-962A-CD77D3BEED6D}" dt="2024-08-19T20:27:50.520" v="2308"/>
          <ac:spMkLst>
            <pc:docMk/>
            <pc:sldMk cId="1371027423" sldId="662"/>
            <ac:spMk id="21" creationId="{B9DAEB2F-4C0C-781E-528E-26CF9EF2C015}"/>
          </ac:spMkLst>
        </pc:spChg>
        <pc:spChg chg="mod">
          <ac:chgData name="Yiwei Ding" userId="4145c18a2bdf4944" providerId="LiveId" clId="{57653862-0D75-624C-962A-CD77D3BEED6D}" dt="2024-08-19T20:27:50.520" v="2308"/>
          <ac:spMkLst>
            <pc:docMk/>
            <pc:sldMk cId="1371027423" sldId="662"/>
            <ac:spMk id="22" creationId="{4D9C17B3-388C-BD62-B5E6-A056214289C8}"/>
          </ac:spMkLst>
        </pc:spChg>
        <pc:spChg chg="add mod">
          <ac:chgData name="Yiwei Ding" userId="4145c18a2bdf4944" providerId="LiveId" clId="{57653862-0D75-624C-962A-CD77D3BEED6D}" dt="2024-08-20T07:47:15.098" v="3427" actId="1076"/>
          <ac:spMkLst>
            <pc:docMk/>
            <pc:sldMk cId="1371027423" sldId="662"/>
            <ac:spMk id="26" creationId="{3E616444-90C0-197A-E74F-8D0A30BDB43E}"/>
          </ac:spMkLst>
        </pc:spChg>
        <pc:spChg chg="add mod">
          <ac:chgData name="Yiwei Ding" userId="4145c18a2bdf4944" providerId="LiveId" clId="{57653862-0D75-624C-962A-CD77D3BEED6D}" dt="2024-08-20T07:47:27.804" v="3433" actId="14100"/>
          <ac:spMkLst>
            <pc:docMk/>
            <pc:sldMk cId="1371027423" sldId="662"/>
            <ac:spMk id="30" creationId="{E2170090-8FEC-0A6B-6E78-0645F877C42D}"/>
          </ac:spMkLst>
        </pc:spChg>
        <pc:spChg chg="add mod">
          <ac:chgData name="Yiwei Ding" userId="4145c18a2bdf4944" providerId="LiveId" clId="{57653862-0D75-624C-962A-CD77D3BEED6D}" dt="2024-08-20T07:48:12.467" v="3453" actId="1076"/>
          <ac:spMkLst>
            <pc:docMk/>
            <pc:sldMk cId="1371027423" sldId="662"/>
            <ac:spMk id="38" creationId="{1D699A10-9BE4-3493-11DA-DAF770E6B64A}"/>
          </ac:spMkLst>
        </pc:spChg>
        <pc:grpChg chg="add del mod">
          <ac:chgData name="Yiwei Ding" userId="4145c18a2bdf4944" providerId="LiveId" clId="{57653862-0D75-624C-962A-CD77D3BEED6D}" dt="2024-08-19T20:28:13.374" v="2316" actId="165"/>
          <ac:grpSpMkLst>
            <pc:docMk/>
            <pc:sldMk cId="1371027423" sldId="662"/>
            <ac:grpSpMk id="2" creationId="{6363CAD1-D14B-EB42-37D8-0DCFE032701A}"/>
          </ac:grpSpMkLst>
        </pc:grpChg>
        <pc:grpChg chg="add del mod">
          <ac:chgData name="Yiwei Ding" userId="4145c18a2bdf4944" providerId="LiveId" clId="{57653862-0D75-624C-962A-CD77D3BEED6D}" dt="2024-08-19T20:27:51.097" v="2309"/>
          <ac:grpSpMkLst>
            <pc:docMk/>
            <pc:sldMk cId="1371027423" sldId="662"/>
            <ac:grpSpMk id="12" creationId="{265B536C-A3CB-0FB4-8333-20F658FC4A42}"/>
          </ac:grpSpMkLst>
        </pc:grpChg>
        <pc:grpChg chg="del">
          <ac:chgData name="Yiwei Ding" userId="4145c18a2bdf4944" providerId="LiveId" clId="{57653862-0D75-624C-962A-CD77D3BEED6D}" dt="2024-08-19T12:48:24.480" v="836" actId="165"/>
          <ac:grpSpMkLst>
            <pc:docMk/>
            <pc:sldMk cId="1371027423" sldId="662"/>
            <ac:grpSpMk id="16" creationId="{BDEAF5D4-A29A-061B-D7F2-6EA726374661}"/>
          </ac:grpSpMkLst>
        </pc:grpChg>
        <pc:grpChg chg="add">
          <ac:chgData name="Yiwei Ding" userId="4145c18a2bdf4944" providerId="LiveId" clId="{57653862-0D75-624C-962A-CD77D3BEED6D}" dt="2024-08-19T20:28:21.581" v="2319" actId="164"/>
          <ac:grpSpMkLst>
            <pc:docMk/>
            <pc:sldMk cId="1371027423" sldId="662"/>
            <ac:grpSpMk id="23" creationId="{31EAD430-8E34-29D3-89CC-47DAB6F4A890}"/>
          </ac:grpSpMkLst>
        </pc:grpChg>
        <pc:picChg chg="mod topLvl">
          <ac:chgData name="Yiwei Ding" userId="4145c18a2bdf4944" providerId="LiveId" clId="{57653862-0D75-624C-962A-CD77D3BEED6D}" dt="2024-08-19T20:28:13.374" v="2316" actId="165"/>
          <ac:picMkLst>
            <pc:docMk/>
            <pc:sldMk cId="1371027423" sldId="662"/>
            <ac:picMk id="3" creationId="{0353B0E4-621C-4492-37ED-4E69EDBC8844}"/>
          </ac:picMkLst>
        </pc:picChg>
        <pc:picChg chg="del mod topLvl">
          <ac:chgData name="Yiwei Ding" userId="4145c18a2bdf4944" providerId="LiveId" clId="{57653862-0D75-624C-962A-CD77D3BEED6D}" dt="2024-08-19T12:49:16.905" v="840" actId="478"/>
          <ac:picMkLst>
            <pc:docMk/>
            <pc:sldMk cId="1371027423" sldId="662"/>
            <ac:picMk id="13" creationId="{B9534B3D-DF07-1E37-2FF4-1341827C12DC}"/>
          </ac:picMkLst>
        </pc:picChg>
        <pc:picChg chg="mod">
          <ac:chgData name="Yiwei Ding" userId="4145c18a2bdf4944" providerId="LiveId" clId="{57653862-0D75-624C-962A-CD77D3BEED6D}" dt="2024-08-19T20:27:50.520" v="2308"/>
          <ac:picMkLst>
            <pc:docMk/>
            <pc:sldMk cId="1371027423" sldId="662"/>
            <ac:picMk id="17" creationId="{C3E042FF-CD8E-20C1-7729-BFC8E1E67844}"/>
          </ac:picMkLst>
        </pc:picChg>
        <pc:cxnChg chg="mod topLvl">
          <ac:chgData name="Yiwei Ding" userId="4145c18a2bdf4944" providerId="LiveId" clId="{57653862-0D75-624C-962A-CD77D3BEED6D}" dt="2024-08-19T20:28:13.374" v="2316" actId="165"/>
          <ac:cxnSpMkLst>
            <pc:docMk/>
            <pc:sldMk cId="1371027423" sldId="662"/>
            <ac:cxnSpMk id="4" creationId="{E789C333-1EF5-EB62-0330-25B737FDC219}"/>
          </ac:cxnSpMkLst>
        </pc:cxnChg>
        <pc:cxnChg chg="mod topLvl">
          <ac:chgData name="Yiwei Ding" userId="4145c18a2bdf4944" providerId="LiveId" clId="{57653862-0D75-624C-962A-CD77D3BEED6D}" dt="2024-08-19T20:28:13.374" v="2316" actId="165"/>
          <ac:cxnSpMkLst>
            <pc:docMk/>
            <pc:sldMk cId="1371027423" sldId="662"/>
            <ac:cxnSpMk id="6" creationId="{5560141A-76E1-0D88-3DA8-A882AF5D395A}"/>
          </ac:cxnSpMkLst>
        </pc:cxnChg>
        <pc:cxnChg chg="mod">
          <ac:chgData name="Yiwei Ding" userId="4145c18a2bdf4944" providerId="LiveId" clId="{57653862-0D75-624C-962A-CD77D3BEED6D}" dt="2024-08-19T20:27:50.520" v="2308"/>
          <ac:cxnSpMkLst>
            <pc:docMk/>
            <pc:sldMk cId="1371027423" sldId="662"/>
            <ac:cxnSpMk id="18" creationId="{85AC8617-B246-88EE-38A7-12D5B9732964}"/>
          </ac:cxnSpMkLst>
        </pc:cxnChg>
        <pc:cxnChg chg="mod">
          <ac:chgData name="Yiwei Ding" userId="4145c18a2bdf4944" providerId="LiveId" clId="{57653862-0D75-624C-962A-CD77D3BEED6D}" dt="2024-08-19T20:27:50.520" v="2308"/>
          <ac:cxnSpMkLst>
            <pc:docMk/>
            <pc:sldMk cId="1371027423" sldId="662"/>
            <ac:cxnSpMk id="19" creationId="{7E177381-61DB-FB9D-BC4D-FE04C94875BD}"/>
          </ac:cxnSpMkLst>
        </pc:cxnChg>
        <pc:cxnChg chg="add mod">
          <ac:chgData name="Yiwei Ding" userId="4145c18a2bdf4944" providerId="LiveId" clId="{57653862-0D75-624C-962A-CD77D3BEED6D}" dt="2024-08-20T07:47:40.650" v="3434" actId="1582"/>
          <ac:cxnSpMkLst>
            <pc:docMk/>
            <pc:sldMk cId="1371027423" sldId="662"/>
            <ac:cxnSpMk id="25" creationId="{DB4EA33A-3D2D-0A98-2495-72175C3C3358}"/>
          </ac:cxnSpMkLst>
        </pc:cxnChg>
        <pc:cxnChg chg="add mod">
          <ac:chgData name="Yiwei Ding" userId="4145c18a2bdf4944" providerId="LiveId" clId="{57653862-0D75-624C-962A-CD77D3BEED6D}" dt="2024-08-20T07:47:40.650" v="3434" actId="1582"/>
          <ac:cxnSpMkLst>
            <pc:docMk/>
            <pc:sldMk cId="1371027423" sldId="662"/>
            <ac:cxnSpMk id="29" creationId="{BBD3BF6D-85A3-52B8-7955-40C0916E72E1}"/>
          </ac:cxnSpMkLst>
        </pc:cxnChg>
        <pc:cxnChg chg="add mod">
          <ac:chgData name="Yiwei Ding" userId="4145c18a2bdf4944" providerId="LiveId" clId="{57653862-0D75-624C-962A-CD77D3BEED6D}" dt="2024-08-20T07:47:53.826" v="3438" actId="14100"/>
          <ac:cxnSpMkLst>
            <pc:docMk/>
            <pc:sldMk cId="1371027423" sldId="662"/>
            <ac:cxnSpMk id="32" creationId="{152A692D-7174-37D1-25FD-904B79CCCEB7}"/>
          </ac:cxnSpMkLst>
        </pc:cxnChg>
        <pc:cxnChg chg="add mod">
          <ac:chgData name="Yiwei Ding" userId="4145c18a2bdf4944" providerId="LiveId" clId="{57653862-0D75-624C-962A-CD77D3BEED6D}" dt="2024-08-20T07:47:57.952" v="3441" actId="14100"/>
          <ac:cxnSpMkLst>
            <pc:docMk/>
            <pc:sldMk cId="1371027423" sldId="662"/>
            <ac:cxnSpMk id="35" creationId="{D0B29FAB-3FFA-8C58-12A3-C01E9F8B5ECE}"/>
          </ac:cxnSpMkLst>
        </pc:cxnChg>
      </pc:sldChg>
      <pc:sldChg chg="addSp delSp modSp add mod modTransition modNotesTx">
        <pc:chgData name="Yiwei Ding" userId="4145c18a2bdf4944" providerId="LiveId" clId="{57653862-0D75-624C-962A-CD77D3BEED6D}" dt="2024-08-19T21:34:50.327" v="2894" actId="1038"/>
        <pc:sldMkLst>
          <pc:docMk/>
          <pc:sldMk cId="2495848423" sldId="663"/>
        </pc:sldMkLst>
        <pc:spChg chg="mod">
          <ac:chgData name="Yiwei Ding" userId="4145c18a2bdf4944" providerId="LiveId" clId="{57653862-0D75-624C-962A-CD77D3BEED6D}" dt="2024-08-19T08:38:53.542" v="638" actId="20577"/>
          <ac:spMkLst>
            <pc:docMk/>
            <pc:sldMk cId="2495848423" sldId="663"/>
            <ac:spMk id="2" creationId="{D17FC43E-634E-F0A9-890D-96EE6DDF3C05}"/>
          </ac:spMkLst>
        </pc:spChg>
        <pc:spChg chg="del">
          <ac:chgData name="Yiwei Ding" userId="4145c18a2bdf4944" providerId="LiveId" clId="{57653862-0D75-624C-962A-CD77D3BEED6D}" dt="2024-08-19T08:38:57.129" v="639" actId="478"/>
          <ac:spMkLst>
            <pc:docMk/>
            <pc:sldMk cId="2495848423" sldId="663"/>
            <ac:spMk id="4" creationId="{70001663-494B-115D-D55E-DD882DDF0C3D}"/>
          </ac:spMkLst>
        </pc:spChg>
        <pc:spChg chg="add del mod">
          <ac:chgData name="Yiwei Ding" userId="4145c18a2bdf4944" providerId="LiveId" clId="{57653862-0D75-624C-962A-CD77D3BEED6D}" dt="2024-08-19T08:38:59.813" v="640" actId="478"/>
          <ac:spMkLst>
            <pc:docMk/>
            <pc:sldMk cId="2495848423" sldId="663"/>
            <ac:spMk id="7" creationId="{8947938C-4318-7800-8C55-54ED148A61A6}"/>
          </ac:spMkLst>
        </pc:spChg>
        <pc:spChg chg="add mod">
          <ac:chgData name="Yiwei Ding" userId="4145c18a2bdf4944" providerId="LiveId" clId="{57653862-0D75-624C-962A-CD77D3BEED6D}" dt="2024-08-19T20:56:57.866" v="2704" actId="2710"/>
          <ac:spMkLst>
            <pc:docMk/>
            <pc:sldMk cId="2495848423" sldId="663"/>
            <ac:spMk id="8" creationId="{6FB8E6AB-2103-C18E-226B-FA4CB06803A1}"/>
          </ac:spMkLst>
        </pc:spChg>
        <pc:spChg chg="add mod">
          <ac:chgData name="Yiwei Ding" userId="4145c18a2bdf4944" providerId="LiveId" clId="{57653862-0D75-624C-962A-CD77D3BEED6D}" dt="2024-08-19T21:33:04.395" v="2861" actId="20577"/>
          <ac:spMkLst>
            <pc:docMk/>
            <pc:sldMk cId="2495848423" sldId="663"/>
            <ac:spMk id="11" creationId="{4E48D1C8-A817-CF5A-A2F2-70E891B3018D}"/>
          </ac:spMkLst>
        </pc:spChg>
        <pc:spChg chg="add mod">
          <ac:chgData name="Yiwei Ding" userId="4145c18a2bdf4944" providerId="LiveId" clId="{57653862-0D75-624C-962A-CD77D3BEED6D}" dt="2024-08-19T21:31:53.308" v="2815" actId="1076"/>
          <ac:spMkLst>
            <pc:docMk/>
            <pc:sldMk cId="2495848423" sldId="663"/>
            <ac:spMk id="14" creationId="{6B7AAD9B-447F-152B-3898-1BB15D6C0306}"/>
          </ac:spMkLst>
        </pc:spChg>
        <pc:spChg chg="add mod">
          <ac:chgData name="Yiwei Ding" userId="4145c18a2bdf4944" providerId="LiveId" clId="{57653862-0D75-624C-962A-CD77D3BEED6D}" dt="2024-08-19T21:34:32.466" v="2885" actId="21"/>
          <ac:spMkLst>
            <pc:docMk/>
            <pc:sldMk cId="2495848423" sldId="663"/>
            <ac:spMk id="17" creationId="{DD23B375-2FE0-B214-7A1A-B1784AF73EAE}"/>
          </ac:spMkLst>
        </pc:spChg>
        <pc:spChg chg="add mod">
          <ac:chgData name="Yiwei Ding" userId="4145c18a2bdf4944" providerId="LiveId" clId="{57653862-0D75-624C-962A-CD77D3BEED6D}" dt="2024-08-19T21:34:50.327" v="2894" actId="1038"/>
          <ac:spMkLst>
            <pc:docMk/>
            <pc:sldMk cId="2495848423" sldId="663"/>
            <ac:spMk id="19" creationId="{C98AD070-9E8D-71F6-5149-959ADCA9C67D}"/>
          </ac:spMkLst>
        </pc:spChg>
        <pc:picChg chg="del">
          <ac:chgData name="Yiwei Ding" userId="4145c18a2bdf4944" providerId="LiveId" clId="{57653862-0D75-624C-962A-CD77D3BEED6D}" dt="2024-08-19T08:38:49.904" v="628" actId="478"/>
          <ac:picMkLst>
            <pc:docMk/>
            <pc:sldMk cId="2495848423" sldId="663"/>
            <ac:picMk id="6" creationId="{97B7DDA9-2325-7A56-CEFD-BA6BC5F207CB}"/>
          </ac:picMkLst>
        </pc:picChg>
        <pc:picChg chg="add mod">
          <ac:chgData name="Yiwei Ding" userId="4145c18a2bdf4944" providerId="LiveId" clId="{57653862-0D75-624C-962A-CD77D3BEED6D}" dt="2024-08-19T21:32:40.129" v="2823" actId="1076"/>
          <ac:picMkLst>
            <pc:docMk/>
            <pc:sldMk cId="2495848423" sldId="663"/>
            <ac:picMk id="10" creationId="{1DEDC0E6-5688-6A21-0E59-094D8185E580}"/>
          </ac:picMkLst>
        </pc:picChg>
        <pc:picChg chg="add mod">
          <ac:chgData name="Yiwei Ding" userId="4145c18a2bdf4944" providerId="LiveId" clId="{57653862-0D75-624C-962A-CD77D3BEED6D}" dt="2024-08-19T21:31:50.239" v="2814" actId="1076"/>
          <ac:picMkLst>
            <pc:docMk/>
            <pc:sldMk cId="2495848423" sldId="663"/>
            <ac:picMk id="13" creationId="{D799AD36-56AD-8ECE-A4B3-FF79194E1A26}"/>
          </ac:picMkLst>
        </pc:picChg>
        <pc:picChg chg="add mod">
          <ac:chgData name="Yiwei Ding" userId="4145c18a2bdf4944" providerId="LiveId" clId="{57653862-0D75-624C-962A-CD77D3BEED6D}" dt="2024-08-19T21:32:36.666" v="2822" actId="1076"/>
          <ac:picMkLst>
            <pc:docMk/>
            <pc:sldMk cId="2495848423" sldId="663"/>
            <ac:picMk id="16" creationId="{4E8562D8-84A7-CFBA-B1E6-35DD14CC4618}"/>
          </ac:picMkLst>
        </pc:picChg>
      </pc:sldChg>
      <pc:sldChg chg="new del">
        <pc:chgData name="Yiwei Ding" userId="4145c18a2bdf4944" providerId="LiveId" clId="{57653862-0D75-624C-962A-CD77D3BEED6D}" dt="2024-08-19T14:38:17.262" v="1337" actId="2696"/>
        <pc:sldMkLst>
          <pc:docMk/>
          <pc:sldMk cId="2955144240" sldId="664"/>
        </pc:sldMkLst>
      </pc:sldChg>
      <pc:sldChg chg="addSp delSp modSp add mod modTransition modNotesTx">
        <pc:chgData name="Yiwei Ding" userId="4145c18a2bdf4944" providerId="LiveId" clId="{57653862-0D75-624C-962A-CD77D3BEED6D}" dt="2024-08-20T14:06:06.965" v="3706" actId="20577"/>
        <pc:sldMkLst>
          <pc:docMk/>
          <pc:sldMk cId="3646903374" sldId="665"/>
        </pc:sldMkLst>
        <pc:spChg chg="mod">
          <ac:chgData name="Yiwei Ding" userId="4145c18a2bdf4944" providerId="LiveId" clId="{57653862-0D75-624C-962A-CD77D3BEED6D}" dt="2024-08-19T12:58:32.321" v="852" actId="1076"/>
          <ac:spMkLst>
            <pc:docMk/>
            <pc:sldMk cId="3646903374" sldId="665"/>
            <ac:spMk id="7" creationId="{845AE38B-0713-6FBC-426E-689DFB396D43}"/>
          </ac:spMkLst>
        </pc:spChg>
        <pc:spChg chg="mod">
          <ac:chgData name="Yiwei Ding" userId="4145c18a2bdf4944" providerId="LiveId" clId="{57653862-0D75-624C-962A-CD77D3BEED6D}" dt="2024-08-19T12:58:32.321" v="852" actId="1076"/>
          <ac:spMkLst>
            <pc:docMk/>
            <pc:sldMk cId="3646903374" sldId="665"/>
            <ac:spMk id="8" creationId="{BF2934A6-6DED-F9D6-D4ED-0D2922138FC8}"/>
          </ac:spMkLst>
        </pc:spChg>
        <pc:spChg chg="del mod">
          <ac:chgData name="Yiwei Ding" userId="4145c18a2bdf4944" providerId="LiveId" clId="{57653862-0D75-624C-962A-CD77D3BEED6D}" dt="2024-08-19T13:00:18.958" v="866" actId="478"/>
          <ac:spMkLst>
            <pc:docMk/>
            <pc:sldMk cId="3646903374" sldId="665"/>
            <ac:spMk id="11" creationId="{498AC787-4FB5-9BE6-47FD-4E910712EBF1}"/>
          </ac:spMkLst>
        </pc:spChg>
        <pc:spChg chg="mod">
          <ac:chgData name="Yiwei Ding" userId="4145c18a2bdf4944" providerId="LiveId" clId="{57653862-0D75-624C-962A-CD77D3BEED6D}" dt="2024-08-19T12:59:51.810" v="859" actId="1076"/>
          <ac:spMkLst>
            <pc:docMk/>
            <pc:sldMk cId="3646903374" sldId="665"/>
            <ac:spMk id="15" creationId="{1C2A73E8-26E2-E831-09F0-A46822960E8C}"/>
          </ac:spMkLst>
        </pc:spChg>
        <pc:spChg chg="mod">
          <ac:chgData name="Yiwei Ding" userId="4145c18a2bdf4944" providerId="LiveId" clId="{57653862-0D75-624C-962A-CD77D3BEED6D}" dt="2024-08-19T12:59:51.810" v="859" actId="1076"/>
          <ac:spMkLst>
            <pc:docMk/>
            <pc:sldMk cId="3646903374" sldId="665"/>
            <ac:spMk id="17" creationId="{89F63611-317B-7FA7-72D7-2E0CF1D59EEE}"/>
          </ac:spMkLst>
        </pc:spChg>
        <pc:spChg chg="mod">
          <ac:chgData name="Yiwei Ding" userId="4145c18a2bdf4944" providerId="LiveId" clId="{57653862-0D75-624C-962A-CD77D3BEED6D}" dt="2024-08-19T12:59:51.810" v="859" actId="1076"/>
          <ac:spMkLst>
            <pc:docMk/>
            <pc:sldMk cId="3646903374" sldId="665"/>
            <ac:spMk id="19" creationId="{7ED4C487-C2E8-FD87-A8F1-FCC21B58D33C}"/>
          </ac:spMkLst>
        </pc:spChg>
        <pc:spChg chg="mod">
          <ac:chgData name="Yiwei Ding" userId="4145c18a2bdf4944" providerId="LiveId" clId="{57653862-0D75-624C-962A-CD77D3BEED6D}" dt="2024-08-19T12:59:51.810" v="859" actId="1076"/>
          <ac:spMkLst>
            <pc:docMk/>
            <pc:sldMk cId="3646903374" sldId="665"/>
            <ac:spMk id="23" creationId="{77E56F63-DD57-8111-6D26-1C22CC796215}"/>
          </ac:spMkLst>
        </pc:spChg>
        <pc:spChg chg="mod">
          <ac:chgData name="Yiwei Ding" userId="4145c18a2bdf4944" providerId="LiveId" clId="{57653862-0D75-624C-962A-CD77D3BEED6D}" dt="2024-08-19T12:58:40.795" v="857" actId="403"/>
          <ac:spMkLst>
            <pc:docMk/>
            <pc:sldMk cId="3646903374" sldId="665"/>
            <ac:spMk id="30" creationId="{657A3FEC-0894-AC9D-3FEB-0EA9CA58847B}"/>
          </ac:spMkLst>
        </pc:spChg>
        <pc:spChg chg="mod">
          <ac:chgData name="Yiwei Ding" userId="4145c18a2bdf4944" providerId="LiveId" clId="{57653862-0D75-624C-962A-CD77D3BEED6D}" dt="2024-08-19T12:58:40.795" v="857" actId="403"/>
          <ac:spMkLst>
            <pc:docMk/>
            <pc:sldMk cId="3646903374" sldId="665"/>
            <ac:spMk id="32" creationId="{054A2982-D18A-77DF-8717-21B3D8FE33F5}"/>
          </ac:spMkLst>
        </pc:spChg>
        <pc:spChg chg="mod">
          <ac:chgData name="Yiwei Ding" userId="4145c18a2bdf4944" providerId="LiveId" clId="{57653862-0D75-624C-962A-CD77D3BEED6D}" dt="2024-08-19T12:58:40.795" v="857" actId="403"/>
          <ac:spMkLst>
            <pc:docMk/>
            <pc:sldMk cId="3646903374" sldId="665"/>
            <ac:spMk id="34" creationId="{A803B1D7-FA2D-3694-1D71-6FA99B7A3857}"/>
          </ac:spMkLst>
        </pc:spChg>
        <pc:spChg chg="add mod">
          <ac:chgData name="Yiwei Ding" userId="4145c18a2bdf4944" providerId="LiveId" clId="{57653862-0D75-624C-962A-CD77D3BEED6D}" dt="2024-08-19T13:10:26.706" v="957" actId="14100"/>
          <ac:spMkLst>
            <pc:docMk/>
            <pc:sldMk cId="3646903374" sldId="665"/>
            <ac:spMk id="48" creationId="{8E07E418-1AA3-E286-0C78-CD9D5A21076C}"/>
          </ac:spMkLst>
        </pc:spChg>
        <pc:spChg chg="add mod">
          <ac:chgData name="Yiwei Ding" userId="4145c18a2bdf4944" providerId="LiveId" clId="{57653862-0D75-624C-962A-CD77D3BEED6D}" dt="2024-08-19T13:10:42.828" v="972" actId="20577"/>
          <ac:spMkLst>
            <pc:docMk/>
            <pc:sldMk cId="3646903374" sldId="665"/>
            <ac:spMk id="49" creationId="{F13905D7-9DE0-E2DA-32E9-F7ADB6C5FB5B}"/>
          </ac:spMkLst>
        </pc:spChg>
        <pc:spChg chg="mod">
          <ac:chgData name="Yiwei Ding" userId="4145c18a2bdf4944" providerId="LiveId" clId="{57653862-0D75-624C-962A-CD77D3BEED6D}" dt="2024-08-19T20:28:07.973" v="2314" actId="1076"/>
          <ac:spMkLst>
            <pc:docMk/>
            <pc:sldMk cId="3646903374" sldId="665"/>
            <ac:spMk id="54" creationId="{1037DDA4-2662-F43B-BEF6-A5B1B6E29A6C}"/>
          </ac:spMkLst>
        </pc:spChg>
        <pc:spChg chg="mod">
          <ac:chgData name="Yiwei Ding" userId="4145c18a2bdf4944" providerId="LiveId" clId="{57653862-0D75-624C-962A-CD77D3BEED6D}" dt="2024-08-19T20:28:07.973" v="2314" actId="1076"/>
          <ac:spMkLst>
            <pc:docMk/>
            <pc:sldMk cId="3646903374" sldId="665"/>
            <ac:spMk id="55" creationId="{88B9D361-31D2-2EFA-0AF5-FCE43E8B9620}"/>
          </ac:spMkLst>
        </pc:spChg>
        <pc:spChg chg="mod">
          <ac:chgData name="Yiwei Ding" userId="4145c18a2bdf4944" providerId="LiveId" clId="{57653862-0D75-624C-962A-CD77D3BEED6D}" dt="2024-08-19T20:28:07.973" v="2314" actId="1076"/>
          <ac:spMkLst>
            <pc:docMk/>
            <pc:sldMk cId="3646903374" sldId="665"/>
            <ac:spMk id="56" creationId="{86DFE0A5-8AB6-613E-95A7-693ADA6EEB8C}"/>
          </ac:spMkLst>
        </pc:spChg>
        <pc:grpChg chg="mod">
          <ac:chgData name="Yiwei Ding" userId="4145c18a2bdf4944" providerId="LiveId" clId="{57653862-0D75-624C-962A-CD77D3BEED6D}" dt="2024-08-19T12:58:32.321" v="852" actId="1076"/>
          <ac:grpSpMkLst>
            <pc:docMk/>
            <pc:sldMk cId="3646903374" sldId="665"/>
            <ac:grpSpMk id="2" creationId="{6363CAD1-D14B-EB42-37D8-0DCFE032701A}"/>
          </ac:grpSpMkLst>
        </pc:grpChg>
        <pc:grpChg chg="add mod">
          <ac:chgData name="Yiwei Ding" userId="4145c18a2bdf4944" providerId="LiveId" clId="{57653862-0D75-624C-962A-CD77D3BEED6D}" dt="2024-08-19T12:59:51.810" v="859" actId="1076"/>
          <ac:grpSpMkLst>
            <pc:docMk/>
            <pc:sldMk cId="3646903374" sldId="665"/>
            <ac:grpSpMk id="12" creationId="{68828316-FF63-E7F5-FB83-0539631DCCD2}"/>
          </ac:grpSpMkLst>
        </pc:grpChg>
        <pc:grpChg chg="mod">
          <ac:chgData name="Yiwei Ding" userId="4145c18a2bdf4944" providerId="LiveId" clId="{57653862-0D75-624C-962A-CD77D3BEED6D}" dt="2024-08-19T12:59:51.810" v="859" actId="1076"/>
          <ac:grpSpMkLst>
            <pc:docMk/>
            <pc:sldMk cId="3646903374" sldId="665"/>
            <ac:grpSpMk id="13" creationId="{4EC330E2-1AF2-1FA1-9FCA-62F84127DEA0}"/>
          </ac:grpSpMkLst>
        </pc:grpChg>
        <pc:grpChg chg="add mod">
          <ac:chgData name="Yiwei Ding" userId="4145c18a2bdf4944" providerId="LiveId" clId="{57653862-0D75-624C-962A-CD77D3BEED6D}" dt="2024-08-19T12:58:47.753" v="858" actId="2711"/>
          <ac:grpSpMkLst>
            <pc:docMk/>
            <pc:sldMk cId="3646903374" sldId="665"/>
            <ac:grpSpMk id="27" creationId="{493DB6C7-35E9-5553-7C95-4B775C37DF42}"/>
          </ac:grpSpMkLst>
        </pc:grpChg>
        <pc:grpChg chg="mod">
          <ac:chgData name="Yiwei Ding" userId="4145c18a2bdf4944" providerId="LiveId" clId="{57653862-0D75-624C-962A-CD77D3BEED6D}" dt="2024-08-19T12:58:40.795" v="857" actId="403"/>
          <ac:grpSpMkLst>
            <pc:docMk/>
            <pc:sldMk cId="3646903374" sldId="665"/>
            <ac:grpSpMk id="28" creationId="{09F75CB1-A55D-255B-F7B0-3086B8EB03EF}"/>
          </ac:grpSpMkLst>
        </pc:grpChg>
        <pc:grpChg chg="add del mod">
          <ac:chgData name="Yiwei Ding" userId="4145c18a2bdf4944" providerId="LiveId" clId="{57653862-0D75-624C-962A-CD77D3BEED6D}" dt="2024-08-19T20:28:08.641" v="2315"/>
          <ac:grpSpMkLst>
            <pc:docMk/>
            <pc:sldMk cId="3646903374" sldId="665"/>
            <ac:grpSpMk id="50" creationId="{2F05E38D-91F7-D271-D4E7-E4D6F522E8DA}"/>
          </ac:grpSpMkLst>
        </pc:grpChg>
        <pc:picChg chg="mod">
          <ac:chgData name="Yiwei Ding" userId="4145c18a2bdf4944" providerId="LiveId" clId="{57653862-0D75-624C-962A-CD77D3BEED6D}" dt="2024-08-19T12:58:32.321" v="852" actId="1076"/>
          <ac:picMkLst>
            <pc:docMk/>
            <pc:sldMk cId="3646903374" sldId="665"/>
            <ac:picMk id="3" creationId="{0353B0E4-621C-4492-37ED-4E69EDBC8844}"/>
          </ac:picMkLst>
        </pc:picChg>
        <pc:picChg chg="mod">
          <ac:chgData name="Yiwei Ding" userId="4145c18a2bdf4944" providerId="LiveId" clId="{57653862-0D75-624C-962A-CD77D3BEED6D}" dt="2024-08-19T12:59:51.810" v="859" actId="1076"/>
          <ac:picMkLst>
            <pc:docMk/>
            <pc:sldMk cId="3646903374" sldId="665"/>
            <ac:picMk id="20" creationId="{D505CA79-F141-02EB-93ED-9A88CDE2D445}"/>
          </ac:picMkLst>
        </pc:picChg>
        <pc:picChg chg="mod">
          <ac:chgData name="Yiwei Ding" userId="4145c18a2bdf4944" providerId="LiveId" clId="{57653862-0D75-624C-962A-CD77D3BEED6D}" dt="2024-08-19T12:59:51.810" v="859" actId="1076"/>
          <ac:picMkLst>
            <pc:docMk/>
            <pc:sldMk cId="3646903374" sldId="665"/>
            <ac:picMk id="21" creationId="{90365F11-563D-DA9B-3BE8-48EED11F99D2}"/>
          </ac:picMkLst>
        </pc:picChg>
        <pc:picChg chg="mod">
          <ac:chgData name="Yiwei Ding" userId="4145c18a2bdf4944" providerId="LiveId" clId="{57653862-0D75-624C-962A-CD77D3BEED6D}" dt="2024-08-19T12:59:51.810" v="859" actId="1076"/>
          <ac:picMkLst>
            <pc:docMk/>
            <pc:sldMk cId="3646903374" sldId="665"/>
            <ac:picMk id="22" creationId="{49444120-352E-7974-011C-954A6B2F643F}"/>
          </ac:picMkLst>
        </pc:picChg>
        <pc:picChg chg="mod">
          <ac:chgData name="Yiwei Ding" userId="4145c18a2bdf4944" providerId="LiveId" clId="{57653862-0D75-624C-962A-CD77D3BEED6D}" dt="2024-08-19T12:59:51.810" v="859" actId="1076"/>
          <ac:picMkLst>
            <pc:docMk/>
            <pc:sldMk cId="3646903374" sldId="665"/>
            <ac:picMk id="24" creationId="{CFA3F016-6B76-41D9-EE99-C8F151F798B8}"/>
          </ac:picMkLst>
        </pc:picChg>
        <pc:picChg chg="mod">
          <ac:chgData name="Yiwei Ding" userId="4145c18a2bdf4944" providerId="LiveId" clId="{57653862-0D75-624C-962A-CD77D3BEED6D}" dt="2024-08-19T12:59:51.810" v="859" actId="1076"/>
          <ac:picMkLst>
            <pc:docMk/>
            <pc:sldMk cId="3646903374" sldId="665"/>
            <ac:picMk id="25" creationId="{CB298CCC-0304-5E72-0E8F-6D82C8744B73}"/>
          </ac:picMkLst>
        </pc:picChg>
        <pc:picChg chg="mod">
          <ac:chgData name="Yiwei Ding" userId="4145c18a2bdf4944" providerId="LiveId" clId="{57653862-0D75-624C-962A-CD77D3BEED6D}" dt="2024-08-19T12:59:51.810" v="859" actId="1076"/>
          <ac:picMkLst>
            <pc:docMk/>
            <pc:sldMk cId="3646903374" sldId="665"/>
            <ac:picMk id="26" creationId="{B00A622C-EC66-1AE2-0F5B-623100481384}"/>
          </ac:picMkLst>
        </pc:picChg>
        <pc:picChg chg="mod">
          <ac:chgData name="Yiwei Ding" userId="4145c18a2bdf4944" providerId="LiveId" clId="{57653862-0D75-624C-962A-CD77D3BEED6D}" dt="2024-08-19T12:58:40.795" v="857" actId="403"/>
          <ac:picMkLst>
            <pc:docMk/>
            <pc:sldMk cId="3646903374" sldId="665"/>
            <ac:picMk id="35" creationId="{22256348-6183-7D7F-2313-FF4C6BF300B0}"/>
          </ac:picMkLst>
        </pc:picChg>
        <pc:picChg chg="mod">
          <ac:chgData name="Yiwei Ding" userId="4145c18a2bdf4944" providerId="LiveId" clId="{57653862-0D75-624C-962A-CD77D3BEED6D}" dt="2024-08-19T12:58:40.795" v="857" actId="403"/>
          <ac:picMkLst>
            <pc:docMk/>
            <pc:sldMk cId="3646903374" sldId="665"/>
            <ac:picMk id="36" creationId="{4930105D-182A-CEC3-706E-B5E1FAB1E640}"/>
          </ac:picMkLst>
        </pc:picChg>
        <pc:picChg chg="mod">
          <ac:chgData name="Yiwei Ding" userId="4145c18a2bdf4944" providerId="LiveId" clId="{57653862-0D75-624C-962A-CD77D3BEED6D}" dt="2024-08-19T12:58:40.795" v="857" actId="403"/>
          <ac:picMkLst>
            <pc:docMk/>
            <pc:sldMk cId="3646903374" sldId="665"/>
            <ac:picMk id="37" creationId="{9121B4B7-92CB-FCB4-E29B-7B74CC7F836A}"/>
          </ac:picMkLst>
        </pc:picChg>
        <pc:picChg chg="mod">
          <ac:chgData name="Yiwei Ding" userId="4145c18a2bdf4944" providerId="LiveId" clId="{57653862-0D75-624C-962A-CD77D3BEED6D}" dt="2024-08-19T12:58:40.795" v="857" actId="403"/>
          <ac:picMkLst>
            <pc:docMk/>
            <pc:sldMk cId="3646903374" sldId="665"/>
            <ac:picMk id="38" creationId="{E77784E7-0684-72AE-E422-51CD693013BD}"/>
          </ac:picMkLst>
        </pc:picChg>
        <pc:picChg chg="mod">
          <ac:chgData name="Yiwei Ding" userId="4145c18a2bdf4944" providerId="LiveId" clId="{57653862-0D75-624C-962A-CD77D3BEED6D}" dt="2024-08-19T12:58:40.795" v="857" actId="403"/>
          <ac:picMkLst>
            <pc:docMk/>
            <pc:sldMk cId="3646903374" sldId="665"/>
            <ac:picMk id="39" creationId="{C05626D5-5E9F-644D-EF3E-D1ADD4247A44}"/>
          </ac:picMkLst>
        </pc:picChg>
        <pc:picChg chg="mod">
          <ac:chgData name="Yiwei Ding" userId="4145c18a2bdf4944" providerId="LiveId" clId="{57653862-0D75-624C-962A-CD77D3BEED6D}" dt="2024-08-19T12:58:40.795" v="857" actId="403"/>
          <ac:picMkLst>
            <pc:docMk/>
            <pc:sldMk cId="3646903374" sldId="665"/>
            <ac:picMk id="40" creationId="{5F1FDDF7-B885-95B1-7CF3-DE5C4D494174}"/>
          </ac:picMkLst>
        </pc:picChg>
        <pc:picChg chg="mod">
          <ac:chgData name="Yiwei Ding" userId="4145c18a2bdf4944" providerId="LiveId" clId="{57653862-0D75-624C-962A-CD77D3BEED6D}" dt="2024-08-19T20:28:07.973" v="2314" actId="1076"/>
          <ac:picMkLst>
            <pc:docMk/>
            <pc:sldMk cId="3646903374" sldId="665"/>
            <ac:picMk id="51" creationId="{4908A17F-1BD8-FDC6-0CCC-9EBD57F7B8A4}"/>
          </ac:picMkLst>
        </pc:picChg>
        <pc:cxnChg chg="mod">
          <ac:chgData name="Yiwei Ding" userId="4145c18a2bdf4944" providerId="LiveId" clId="{57653862-0D75-624C-962A-CD77D3BEED6D}" dt="2024-08-19T12:58:32.321" v="852" actId="1076"/>
          <ac:cxnSpMkLst>
            <pc:docMk/>
            <pc:sldMk cId="3646903374" sldId="665"/>
            <ac:cxnSpMk id="4" creationId="{E789C333-1EF5-EB62-0330-25B737FDC219}"/>
          </ac:cxnSpMkLst>
        </pc:cxnChg>
        <pc:cxnChg chg="mod">
          <ac:chgData name="Yiwei Ding" userId="4145c18a2bdf4944" providerId="LiveId" clId="{57653862-0D75-624C-962A-CD77D3BEED6D}" dt="2024-08-19T12:58:32.321" v="852" actId="1076"/>
          <ac:cxnSpMkLst>
            <pc:docMk/>
            <pc:sldMk cId="3646903374" sldId="665"/>
            <ac:cxnSpMk id="6" creationId="{5560141A-76E1-0D88-3DA8-A882AF5D395A}"/>
          </ac:cxnSpMkLst>
        </pc:cxnChg>
        <pc:cxnChg chg="mod">
          <ac:chgData name="Yiwei Ding" userId="4145c18a2bdf4944" providerId="LiveId" clId="{57653862-0D75-624C-962A-CD77D3BEED6D}" dt="2024-08-19T12:59:51.810" v="859" actId="1076"/>
          <ac:cxnSpMkLst>
            <pc:docMk/>
            <pc:sldMk cId="3646903374" sldId="665"/>
            <ac:cxnSpMk id="14" creationId="{87CD661F-9141-A435-27A1-2D920F4F7E3C}"/>
          </ac:cxnSpMkLst>
        </pc:cxnChg>
        <pc:cxnChg chg="mod">
          <ac:chgData name="Yiwei Ding" userId="4145c18a2bdf4944" providerId="LiveId" clId="{57653862-0D75-624C-962A-CD77D3BEED6D}" dt="2024-08-19T12:59:51.810" v="859" actId="1076"/>
          <ac:cxnSpMkLst>
            <pc:docMk/>
            <pc:sldMk cId="3646903374" sldId="665"/>
            <ac:cxnSpMk id="16" creationId="{B9593E1D-75AC-8D65-C51B-DF4276665B77}"/>
          </ac:cxnSpMkLst>
        </pc:cxnChg>
        <pc:cxnChg chg="mod">
          <ac:chgData name="Yiwei Ding" userId="4145c18a2bdf4944" providerId="LiveId" clId="{57653862-0D75-624C-962A-CD77D3BEED6D}" dt="2024-08-19T12:59:51.810" v="859" actId="1076"/>
          <ac:cxnSpMkLst>
            <pc:docMk/>
            <pc:sldMk cId="3646903374" sldId="665"/>
            <ac:cxnSpMk id="18" creationId="{1C9923BE-5043-77A5-2F0B-901841CCBBCD}"/>
          </ac:cxnSpMkLst>
        </pc:cxnChg>
        <pc:cxnChg chg="mod">
          <ac:chgData name="Yiwei Ding" userId="4145c18a2bdf4944" providerId="LiveId" clId="{57653862-0D75-624C-962A-CD77D3BEED6D}" dt="2024-08-19T12:58:40.795" v="857" actId="403"/>
          <ac:cxnSpMkLst>
            <pc:docMk/>
            <pc:sldMk cId="3646903374" sldId="665"/>
            <ac:cxnSpMk id="29" creationId="{AB3D7A07-8EC5-6105-6952-6F072C4B323E}"/>
          </ac:cxnSpMkLst>
        </pc:cxnChg>
        <pc:cxnChg chg="mod">
          <ac:chgData name="Yiwei Ding" userId="4145c18a2bdf4944" providerId="LiveId" clId="{57653862-0D75-624C-962A-CD77D3BEED6D}" dt="2024-08-19T12:58:40.795" v="857" actId="403"/>
          <ac:cxnSpMkLst>
            <pc:docMk/>
            <pc:sldMk cId="3646903374" sldId="665"/>
            <ac:cxnSpMk id="31" creationId="{83D8CBA6-17FE-38DC-71F4-E0689A43E8FA}"/>
          </ac:cxnSpMkLst>
        </pc:cxnChg>
        <pc:cxnChg chg="mod">
          <ac:chgData name="Yiwei Ding" userId="4145c18a2bdf4944" providerId="LiveId" clId="{57653862-0D75-624C-962A-CD77D3BEED6D}" dt="2024-08-19T12:58:40.795" v="857" actId="403"/>
          <ac:cxnSpMkLst>
            <pc:docMk/>
            <pc:sldMk cId="3646903374" sldId="665"/>
            <ac:cxnSpMk id="33" creationId="{3FB9AB57-0D80-6955-014B-75630AA082C1}"/>
          </ac:cxnSpMkLst>
        </pc:cxnChg>
        <pc:cxnChg chg="add mod">
          <ac:chgData name="Yiwei Ding" userId="4145c18a2bdf4944" providerId="LiveId" clId="{57653862-0D75-624C-962A-CD77D3BEED6D}" dt="2024-08-19T13:04:46.998" v="868" actId="14100"/>
          <ac:cxnSpMkLst>
            <pc:docMk/>
            <pc:sldMk cId="3646903374" sldId="665"/>
            <ac:cxnSpMk id="41" creationId="{7E135C08-F6E9-05CD-DD38-F8DCF33757CC}"/>
          </ac:cxnSpMkLst>
        </pc:cxnChg>
        <pc:cxnChg chg="add mod">
          <ac:chgData name="Yiwei Ding" userId="4145c18a2bdf4944" providerId="LiveId" clId="{57653862-0D75-624C-962A-CD77D3BEED6D}" dt="2024-08-19T13:04:49.190" v="869" actId="14100"/>
          <ac:cxnSpMkLst>
            <pc:docMk/>
            <pc:sldMk cId="3646903374" sldId="665"/>
            <ac:cxnSpMk id="44" creationId="{4BCA65B3-908F-2411-21B6-62B74F472264}"/>
          </ac:cxnSpMkLst>
        </pc:cxnChg>
        <pc:cxnChg chg="mod">
          <ac:chgData name="Yiwei Ding" userId="4145c18a2bdf4944" providerId="LiveId" clId="{57653862-0D75-624C-962A-CD77D3BEED6D}" dt="2024-08-19T20:28:07.973" v="2314" actId="1076"/>
          <ac:cxnSpMkLst>
            <pc:docMk/>
            <pc:sldMk cId="3646903374" sldId="665"/>
            <ac:cxnSpMk id="52" creationId="{4CC1D33E-3277-4C00-A44B-E6210FC7D8B4}"/>
          </ac:cxnSpMkLst>
        </pc:cxnChg>
        <pc:cxnChg chg="mod">
          <ac:chgData name="Yiwei Ding" userId="4145c18a2bdf4944" providerId="LiveId" clId="{57653862-0D75-624C-962A-CD77D3BEED6D}" dt="2024-08-19T20:28:07.973" v="2314" actId="1076"/>
          <ac:cxnSpMkLst>
            <pc:docMk/>
            <pc:sldMk cId="3646903374" sldId="665"/>
            <ac:cxnSpMk id="53" creationId="{4FCB9950-5F1B-2043-8168-FBDADA3EB74D}"/>
          </ac:cxnSpMkLst>
        </pc:cxnChg>
      </pc:sldChg>
      <pc:sldChg chg="addSp delSp modSp add mod modTransition">
        <pc:chgData name="Yiwei Ding" userId="4145c18a2bdf4944" providerId="LiveId" clId="{57653862-0D75-624C-962A-CD77D3BEED6D}" dt="2024-08-19T20:27:36.535" v="2307"/>
        <pc:sldMkLst>
          <pc:docMk/>
          <pc:sldMk cId="2653268499" sldId="666"/>
        </pc:sldMkLst>
        <pc:spChg chg="add del mod">
          <ac:chgData name="Yiwei Ding" userId="4145c18a2bdf4944" providerId="LiveId" clId="{57653862-0D75-624C-962A-CD77D3BEED6D}" dt="2024-08-19T13:15:26.766" v="984"/>
          <ac:spMkLst>
            <pc:docMk/>
            <pc:sldMk cId="2653268499" sldId="666"/>
            <ac:spMk id="11" creationId="{E301D7CB-1968-1BEB-B314-B6CD6F19E2F9}"/>
          </ac:spMkLst>
        </pc:spChg>
        <pc:spChg chg="mod">
          <ac:chgData name="Yiwei Ding" userId="4145c18a2bdf4944" providerId="LiveId" clId="{57653862-0D75-624C-962A-CD77D3BEED6D}" dt="2024-08-19T13:15:00.413" v="980" actId="14100"/>
          <ac:spMkLst>
            <pc:docMk/>
            <pc:sldMk cId="2653268499" sldId="666"/>
            <ac:spMk id="30" creationId="{657A3FEC-0894-AC9D-3FEB-0EA9CA58847B}"/>
          </ac:spMkLst>
        </pc:spChg>
        <pc:spChg chg="mod">
          <ac:chgData name="Yiwei Ding" userId="4145c18a2bdf4944" providerId="LiveId" clId="{57653862-0D75-624C-962A-CD77D3BEED6D}" dt="2024-08-19T13:15:04.509" v="981" actId="1076"/>
          <ac:spMkLst>
            <pc:docMk/>
            <pc:sldMk cId="2653268499" sldId="666"/>
            <ac:spMk id="32" creationId="{054A2982-D18A-77DF-8717-21B3D8FE33F5}"/>
          </ac:spMkLst>
        </pc:spChg>
        <pc:spChg chg="mod">
          <ac:chgData name="Yiwei Ding" userId="4145c18a2bdf4944" providerId="LiveId" clId="{57653862-0D75-624C-962A-CD77D3BEED6D}" dt="2024-08-19T13:15:08.325" v="982" actId="1076"/>
          <ac:spMkLst>
            <pc:docMk/>
            <pc:sldMk cId="2653268499" sldId="666"/>
            <ac:spMk id="34" creationId="{A803B1D7-FA2D-3694-1D71-6FA99B7A3857}"/>
          </ac:spMkLst>
        </pc:spChg>
        <pc:spChg chg="add del mod">
          <ac:chgData name="Yiwei Ding" userId="4145c18a2bdf4944" providerId="LiveId" clId="{57653862-0D75-624C-962A-CD77D3BEED6D}" dt="2024-08-19T13:26:16.105" v="1073" actId="478"/>
          <ac:spMkLst>
            <pc:docMk/>
            <pc:sldMk cId="2653268499" sldId="666"/>
            <ac:spMk id="42" creationId="{8F2820BD-AEBE-5FD0-9F7E-A0201F3A7BC1}"/>
          </ac:spMkLst>
        </pc:spChg>
        <pc:spChg chg="add del mod">
          <ac:chgData name="Yiwei Ding" userId="4145c18a2bdf4944" providerId="LiveId" clId="{57653862-0D75-624C-962A-CD77D3BEED6D}" dt="2024-08-19T13:23:20.747" v="1037" actId="1076"/>
          <ac:spMkLst>
            <pc:docMk/>
            <pc:sldMk cId="2653268499" sldId="666"/>
            <ac:spMk id="45" creationId="{4A0EC332-D8A1-BC73-C221-AA5F5BC1E6B2}"/>
          </ac:spMkLst>
        </pc:spChg>
        <pc:spChg chg="add del mod">
          <ac:chgData name="Yiwei Ding" userId="4145c18a2bdf4944" providerId="LiveId" clId="{57653862-0D75-624C-962A-CD77D3BEED6D}" dt="2024-08-19T13:26:16.105" v="1073" actId="478"/>
          <ac:spMkLst>
            <pc:docMk/>
            <pc:sldMk cId="2653268499" sldId="666"/>
            <ac:spMk id="46" creationId="{19B16862-8488-27B6-05D4-5886B6551654}"/>
          </ac:spMkLst>
        </pc:spChg>
        <pc:spChg chg="add del mod">
          <ac:chgData name="Yiwei Ding" userId="4145c18a2bdf4944" providerId="LiveId" clId="{57653862-0D75-624C-962A-CD77D3BEED6D}" dt="2024-08-19T13:26:16.105" v="1073" actId="478"/>
          <ac:spMkLst>
            <pc:docMk/>
            <pc:sldMk cId="2653268499" sldId="666"/>
            <ac:spMk id="47" creationId="{8877E815-685A-0347-5063-BC977D1CD7DA}"/>
          </ac:spMkLst>
        </pc:spChg>
        <pc:spChg chg="del">
          <ac:chgData name="Yiwei Ding" userId="4145c18a2bdf4944" providerId="LiveId" clId="{57653862-0D75-624C-962A-CD77D3BEED6D}" dt="2024-08-19T13:14:26.612" v="974" actId="478"/>
          <ac:spMkLst>
            <pc:docMk/>
            <pc:sldMk cId="2653268499" sldId="666"/>
            <ac:spMk id="48" creationId="{8E07E418-1AA3-E286-0C78-CD9D5A21076C}"/>
          </ac:spMkLst>
        </pc:spChg>
        <pc:spChg chg="del">
          <ac:chgData name="Yiwei Ding" userId="4145c18a2bdf4944" providerId="LiveId" clId="{57653862-0D75-624C-962A-CD77D3BEED6D}" dt="2024-08-19T13:14:30.186" v="976" actId="478"/>
          <ac:spMkLst>
            <pc:docMk/>
            <pc:sldMk cId="2653268499" sldId="666"/>
            <ac:spMk id="49" creationId="{F13905D7-9DE0-E2DA-32E9-F7ADB6C5FB5B}"/>
          </ac:spMkLst>
        </pc:spChg>
        <pc:spChg chg="add del mod">
          <ac:chgData name="Yiwei Ding" userId="4145c18a2bdf4944" providerId="LiveId" clId="{57653862-0D75-624C-962A-CD77D3BEED6D}" dt="2024-08-19T13:26:16.105" v="1073" actId="478"/>
          <ac:spMkLst>
            <pc:docMk/>
            <pc:sldMk cId="2653268499" sldId="666"/>
            <ac:spMk id="51" creationId="{7DF73BD3-D026-BF50-EFE0-16F7A3CF982C}"/>
          </ac:spMkLst>
        </pc:spChg>
        <pc:spChg chg="add del mod">
          <ac:chgData name="Yiwei Ding" userId="4145c18a2bdf4944" providerId="LiveId" clId="{57653862-0D75-624C-962A-CD77D3BEED6D}" dt="2024-08-19T13:26:16.105" v="1073" actId="478"/>
          <ac:spMkLst>
            <pc:docMk/>
            <pc:sldMk cId="2653268499" sldId="666"/>
            <ac:spMk id="52" creationId="{2BFE2731-1F07-ECE2-BB03-737161B711CE}"/>
          </ac:spMkLst>
        </pc:spChg>
        <pc:spChg chg="add del mod">
          <ac:chgData name="Yiwei Ding" userId="4145c18a2bdf4944" providerId="LiveId" clId="{57653862-0D75-624C-962A-CD77D3BEED6D}" dt="2024-08-19T13:26:16.105" v="1073" actId="478"/>
          <ac:spMkLst>
            <pc:docMk/>
            <pc:sldMk cId="2653268499" sldId="666"/>
            <ac:spMk id="53" creationId="{3967DC67-1AD1-7DB8-3344-568C0982F189}"/>
          </ac:spMkLst>
        </pc:spChg>
        <pc:spChg chg="add del mod">
          <ac:chgData name="Yiwei Ding" userId="4145c18a2bdf4944" providerId="LiveId" clId="{57653862-0D75-624C-962A-CD77D3BEED6D}" dt="2024-08-19T13:26:16.105" v="1073" actId="478"/>
          <ac:spMkLst>
            <pc:docMk/>
            <pc:sldMk cId="2653268499" sldId="666"/>
            <ac:spMk id="55" creationId="{F2F7BE30-7E32-7C7A-610E-ED51BC279834}"/>
          </ac:spMkLst>
        </pc:spChg>
        <pc:spChg chg="add del mod">
          <ac:chgData name="Yiwei Ding" userId="4145c18a2bdf4944" providerId="LiveId" clId="{57653862-0D75-624C-962A-CD77D3BEED6D}" dt="2024-08-19T13:26:16.105" v="1073" actId="478"/>
          <ac:spMkLst>
            <pc:docMk/>
            <pc:sldMk cId="2653268499" sldId="666"/>
            <ac:spMk id="57" creationId="{D8E676A2-8F56-35F2-D9F8-C59378AE6D0E}"/>
          </ac:spMkLst>
        </pc:spChg>
        <pc:spChg chg="add del mod">
          <ac:chgData name="Yiwei Ding" userId="4145c18a2bdf4944" providerId="LiveId" clId="{57653862-0D75-624C-962A-CD77D3BEED6D}" dt="2024-08-19T13:26:16.105" v="1073" actId="478"/>
          <ac:spMkLst>
            <pc:docMk/>
            <pc:sldMk cId="2653268499" sldId="666"/>
            <ac:spMk id="58" creationId="{F2BFA215-2A0A-F3DE-988A-2411966B6622}"/>
          </ac:spMkLst>
        </pc:spChg>
        <pc:spChg chg="add del mod">
          <ac:chgData name="Yiwei Ding" userId="4145c18a2bdf4944" providerId="LiveId" clId="{57653862-0D75-624C-962A-CD77D3BEED6D}" dt="2024-08-19T13:26:16.105" v="1073" actId="478"/>
          <ac:spMkLst>
            <pc:docMk/>
            <pc:sldMk cId="2653268499" sldId="666"/>
            <ac:spMk id="59" creationId="{E8A37A38-EA12-233A-0EAC-13ADCE565C58}"/>
          </ac:spMkLst>
        </pc:spChg>
        <pc:spChg chg="add del mod">
          <ac:chgData name="Yiwei Ding" userId="4145c18a2bdf4944" providerId="LiveId" clId="{57653862-0D75-624C-962A-CD77D3BEED6D}" dt="2024-08-19T13:26:16.105" v="1073" actId="478"/>
          <ac:spMkLst>
            <pc:docMk/>
            <pc:sldMk cId="2653268499" sldId="666"/>
            <ac:spMk id="64" creationId="{5DD7BBCF-06DF-010B-9FE9-FE0E10460F15}"/>
          </ac:spMkLst>
        </pc:spChg>
        <pc:spChg chg="add del mod">
          <ac:chgData name="Yiwei Ding" userId="4145c18a2bdf4944" providerId="LiveId" clId="{57653862-0D75-624C-962A-CD77D3BEED6D}" dt="2024-08-19T13:26:16.105" v="1073" actId="478"/>
          <ac:spMkLst>
            <pc:docMk/>
            <pc:sldMk cId="2653268499" sldId="666"/>
            <ac:spMk id="65" creationId="{5D74F7A7-BA2F-7C80-0D49-5900D7C41CB1}"/>
          </ac:spMkLst>
        </pc:spChg>
        <pc:spChg chg="add del mod">
          <ac:chgData name="Yiwei Ding" userId="4145c18a2bdf4944" providerId="LiveId" clId="{57653862-0D75-624C-962A-CD77D3BEED6D}" dt="2024-08-19T13:26:16.105" v="1073" actId="478"/>
          <ac:spMkLst>
            <pc:docMk/>
            <pc:sldMk cId="2653268499" sldId="666"/>
            <ac:spMk id="66" creationId="{3EADD729-3B3F-3CBE-538B-21236C367F9A}"/>
          </ac:spMkLst>
        </pc:spChg>
        <pc:spChg chg="add del mod">
          <ac:chgData name="Yiwei Ding" userId="4145c18a2bdf4944" providerId="LiveId" clId="{57653862-0D75-624C-962A-CD77D3BEED6D}" dt="2024-08-19T13:26:16.105" v="1073" actId="478"/>
          <ac:spMkLst>
            <pc:docMk/>
            <pc:sldMk cId="2653268499" sldId="666"/>
            <ac:spMk id="67" creationId="{270667B7-4C8F-39F4-69CF-A55B8A0CD54E}"/>
          </ac:spMkLst>
        </pc:spChg>
        <pc:spChg chg="add del mod">
          <ac:chgData name="Yiwei Ding" userId="4145c18a2bdf4944" providerId="LiveId" clId="{57653862-0D75-624C-962A-CD77D3BEED6D}" dt="2024-08-19T13:26:16.105" v="1073" actId="478"/>
          <ac:spMkLst>
            <pc:docMk/>
            <pc:sldMk cId="2653268499" sldId="666"/>
            <ac:spMk id="68" creationId="{AF31229C-EA5E-2039-263D-521BDF4AD54F}"/>
          </ac:spMkLst>
        </pc:spChg>
        <pc:spChg chg="add del mod">
          <ac:chgData name="Yiwei Ding" userId="4145c18a2bdf4944" providerId="LiveId" clId="{57653862-0D75-624C-962A-CD77D3BEED6D}" dt="2024-08-19T13:26:16.105" v="1073" actId="478"/>
          <ac:spMkLst>
            <pc:docMk/>
            <pc:sldMk cId="2653268499" sldId="666"/>
            <ac:spMk id="69" creationId="{E3620C47-463B-E26F-7062-006D9AD79572}"/>
          </ac:spMkLst>
        </pc:spChg>
        <pc:spChg chg="add del mod">
          <ac:chgData name="Yiwei Ding" userId="4145c18a2bdf4944" providerId="LiveId" clId="{57653862-0D75-624C-962A-CD77D3BEED6D}" dt="2024-08-19T13:22:49.848" v="1023"/>
          <ac:spMkLst>
            <pc:docMk/>
            <pc:sldMk cId="2653268499" sldId="666"/>
            <ac:spMk id="77" creationId="{485A0A8F-2676-04D9-4E15-9CE6A82095F3}"/>
          </ac:spMkLst>
        </pc:spChg>
        <pc:spChg chg="add del mod">
          <ac:chgData name="Yiwei Ding" userId="4145c18a2bdf4944" providerId="LiveId" clId="{57653862-0D75-624C-962A-CD77D3BEED6D}" dt="2024-08-19T13:22:49.848" v="1023"/>
          <ac:spMkLst>
            <pc:docMk/>
            <pc:sldMk cId="2653268499" sldId="666"/>
            <ac:spMk id="79" creationId="{ED1447E9-B2E9-26E0-2588-C16E063F99FB}"/>
          </ac:spMkLst>
        </pc:spChg>
        <pc:spChg chg="add del mod">
          <ac:chgData name="Yiwei Ding" userId="4145c18a2bdf4944" providerId="LiveId" clId="{57653862-0D75-624C-962A-CD77D3BEED6D}" dt="2024-08-19T13:22:49.848" v="1023"/>
          <ac:spMkLst>
            <pc:docMk/>
            <pc:sldMk cId="2653268499" sldId="666"/>
            <ac:spMk id="80" creationId="{A266D9A4-3D46-3001-8FB2-9CF85FD9FEED}"/>
          </ac:spMkLst>
        </pc:spChg>
        <pc:spChg chg="add del mod">
          <ac:chgData name="Yiwei Ding" userId="4145c18a2bdf4944" providerId="LiveId" clId="{57653862-0D75-624C-962A-CD77D3BEED6D}" dt="2024-08-19T13:22:49.848" v="1023"/>
          <ac:spMkLst>
            <pc:docMk/>
            <pc:sldMk cId="2653268499" sldId="666"/>
            <ac:spMk id="82" creationId="{BF4B50D7-C04F-97A4-473A-9A7A351C9B1E}"/>
          </ac:spMkLst>
        </pc:spChg>
        <pc:spChg chg="add del mod">
          <ac:chgData name="Yiwei Ding" userId="4145c18a2bdf4944" providerId="LiveId" clId="{57653862-0D75-624C-962A-CD77D3BEED6D}" dt="2024-08-19T13:22:49.848" v="1023"/>
          <ac:spMkLst>
            <pc:docMk/>
            <pc:sldMk cId="2653268499" sldId="666"/>
            <ac:spMk id="83" creationId="{ED4BD56A-78E7-8435-445F-374B2159FAF6}"/>
          </ac:spMkLst>
        </pc:spChg>
        <pc:spChg chg="add del mod">
          <ac:chgData name="Yiwei Ding" userId="4145c18a2bdf4944" providerId="LiveId" clId="{57653862-0D75-624C-962A-CD77D3BEED6D}" dt="2024-08-19T13:22:49.848" v="1023"/>
          <ac:spMkLst>
            <pc:docMk/>
            <pc:sldMk cId="2653268499" sldId="666"/>
            <ac:spMk id="84" creationId="{62438260-E253-CA3D-8202-BEDE874E535D}"/>
          </ac:spMkLst>
        </pc:spChg>
        <pc:spChg chg="add del mod">
          <ac:chgData name="Yiwei Ding" userId="4145c18a2bdf4944" providerId="LiveId" clId="{57653862-0D75-624C-962A-CD77D3BEED6D}" dt="2024-08-19T13:22:49.848" v="1023"/>
          <ac:spMkLst>
            <pc:docMk/>
            <pc:sldMk cId="2653268499" sldId="666"/>
            <ac:spMk id="86" creationId="{B1177D9F-20A4-0F29-C690-A8650A30F8A5}"/>
          </ac:spMkLst>
        </pc:spChg>
        <pc:spChg chg="add del mod">
          <ac:chgData name="Yiwei Ding" userId="4145c18a2bdf4944" providerId="LiveId" clId="{57653862-0D75-624C-962A-CD77D3BEED6D}" dt="2024-08-19T13:22:49.848" v="1023"/>
          <ac:spMkLst>
            <pc:docMk/>
            <pc:sldMk cId="2653268499" sldId="666"/>
            <ac:spMk id="88" creationId="{B51BEFAF-5C23-5074-7811-1CDFB9454578}"/>
          </ac:spMkLst>
        </pc:spChg>
        <pc:spChg chg="add del mod">
          <ac:chgData name="Yiwei Ding" userId="4145c18a2bdf4944" providerId="LiveId" clId="{57653862-0D75-624C-962A-CD77D3BEED6D}" dt="2024-08-19T13:22:49.848" v="1023"/>
          <ac:spMkLst>
            <pc:docMk/>
            <pc:sldMk cId="2653268499" sldId="666"/>
            <ac:spMk id="89" creationId="{AAE8F3AB-FA7E-E485-7E58-1667CB882F14}"/>
          </ac:spMkLst>
        </pc:spChg>
        <pc:spChg chg="add del mod">
          <ac:chgData name="Yiwei Ding" userId="4145c18a2bdf4944" providerId="LiveId" clId="{57653862-0D75-624C-962A-CD77D3BEED6D}" dt="2024-08-19T13:22:49.848" v="1023"/>
          <ac:spMkLst>
            <pc:docMk/>
            <pc:sldMk cId="2653268499" sldId="666"/>
            <ac:spMk id="90" creationId="{8FE0FC48-F0C1-9A0A-B3E6-39B1DD3749C0}"/>
          </ac:spMkLst>
        </pc:spChg>
        <pc:spChg chg="add del mod">
          <ac:chgData name="Yiwei Ding" userId="4145c18a2bdf4944" providerId="LiveId" clId="{57653862-0D75-624C-962A-CD77D3BEED6D}" dt="2024-08-19T13:22:49.848" v="1023"/>
          <ac:spMkLst>
            <pc:docMk/>
            <pc:sldMk cId="2653268499" sldId="666"/>
            <ac:spMk id="95" creationId="{91D9A8C3-7A8A-0D30-EBB9-9AAB71B7C0BC}"/>
          </ac:spMkLst>
        </pc:spChg>
        <pc:spChg chg="add del mod">
          <ac:chgData name="Yiwei Ding" userId="4145c18a2bdf4944" providerId="LiveId" clId="{57653862-0D75-624C-962A-CD77D3BEED6D}" dt="2024-08-19T13:22:49.848" v="1023"/>
          <ac:spMkLst>
            <pc:docMk/>
            <pc:sldMk cId="2653268499" sldId="666"/>
            <ac:spMk id="96" creationId="{CFA7EEF0-6E34-9B79-3028-928B3405F87D}"/>
          </ac:spMkLst>
        </pc:spChg>
        <pc:spChg chg="add del mod">
          <ac:chgData name="Yiwei Ding" userId="4145c18a2bdf4944" providerId="LiveId" clId="{57653862-0D75-624C-962A-CD77D3BEED6D}" dt="2024-08-19T13:22:49.848" v="1023"/>
          <ac:spMkLst>
            <pc:docMk/>
            <pc:sldMk cId="2653268499" sldId="666"/>
            <ac:spMk id="97" creationId="{B633329E-DDC7-F4E4-F195-D1DFC2A8A85A}"/>
          </ac:spMkLst>
        </pc:spChg>
        <pc:spChg chg="add del mod">
          <ac:chgData name="Yiwei Ding" userId="4145c18a2bdf4944" providerId="LiveId" clId="{57653862-0D75-624C-962A-CD77D3BEED6D}" dt="2024-08-19T13:22:49.848" v="1023"/>
          <ac:spMkLst>
            <pc:docMk/>
            <pc:sldMk cId="2653268499" sldId="666"/>
            <ac:spMk id="98" creationId="{BC3FC0F6-BD75-C4EB-49DF-FA15567AE0AF}"/>
          </ac:spMkLst>
        </pc:spChg>
        <pc:spChg chg="add del mod">
          <ac:chgData name="Yiwei Ding" userId="4145c18a2bdf4944" providerId="LiveId" clId="{57653862-0D75-624C-962A-CD77D3BEED6D}" dt="2024-08-19T13:22:49.848" v="1023"/>
          <ac:spMkLst>
            <pc:docMk/>
            <pc:sldMk cId="2653268499" sldId="666"/>
            <ac:spMk id="99" creationId="{A8F7F863-1162-6F96-7901-0811866A46B6}"/>
          </ac:spMkLst>
        </pc:spChg>
        <pc:spChg chg="add del mod">
          <ac:chgData name="Yiwei Ding" userId="4145c18a2bdf4944" providerId="LiveId" clId="{57653862-0D75-624C-962A-CD77D3BEED6D}" dt="2024-08-19T13:22:49.848" v="1023"/>
          <ac:spMkLst>
            <pc:docMk/>
            <pc:sldMk cId="2653268499" sldId="666"/>
            <ac:spMk id="100" creationId="{CBB2D79A-4383-6918-A248-F7A4AC769D6A}"/>
          </ac:spMkLst>
        </pc:spChg>
        <pc:spChg chg="add del mod">
          <ac:chgData name="Yiwei Ding" userId="4145c18a2bdf4944" providerId="LiveId" clId="{57653862-0D75-624C-962A-CD77D3BEED6D}" dt="2024-08-19T13:22:53.036" v="1025"/>
          <ac:spMkLst>
            <pc:docMk/>
            <pc:sldMk cId="2653268499" sldId="666"/>
            <ac:spMk id="101" creationId="{78991C13-F98C-DE7B-1071-95487DB59646}"/>
          </ac:spMkLst>
        </pc:spChg>
        <pc:spChg chg="add del mod">
          <ac:chgData name="Yiwei Ding" userId="4145c18a2bdf4944" providerId="LiveId" clId="{57653862-0D75-624C-962A-CD77D3BEED6D}" dt="2024-08-19T13:22:53.036" v="1025"/>
          <ac:spMkLst>
            <pc:docMk/>
            <pc:sldMk cId="2653268499" sldId="666"/>
            <ac:spMk id="103" creationId="{DA578DD5-C3C1-8205-03BF-3544D009E372}"/>
          </ac:spMkLst>
        </pc:spChg>
        <pc:spChg chg="add del mod">
          <ac:chgData name="Yiwei Ding" userId="4145c18a2bdf4944" providerId="LiveId" clId="{57653862-0D75-624C-962A-CD77D3BEED6D}" dt="2024-08-19T13:22:53.036" v="1025"/>
          <ac:spMkLst>
            <pc:docMk/>
            <pc:sldMk cId="2653268499" sldId="666"/>
            <ac:spMk id="104" creationId="{4B029DA0-10CF-62B3-0FBF-EED4ED0EA990}"/>
          </ac:spMkLst>
        </pc:spChg>
        <pc:spChg chg="add del mod">
          <ac:chgData name="Yiwei Ding" userId="4145c18a2bdf4944" providerId="LiveId" clId="{57653862-0D75-624C-962A-CD77D3BEED6D}" dt="2024-08-19T13:22:53.036" v="1025"/>
          <ac:spMkLst>
            <pc:docMk/>
            <pc:sldMk cId="2653268499" sldId="666"/>
            <ac:spMk id="106" creationId="{84C02697-C67F-4458-775C-45499D22F2F9}"/>
          </ac:spMkLst>
        </pc:spChg>
        <pc:spChg chg="add del mod">
          <ac:chgData name="Yiwei Ding" userId="4145c18a2bdf4944" providerId="LiveId" clId="{57653862-0D75-624C-962A-CD77D3BEED6D}" dt="2024-08-19T13:22:53.036" v="1025"/>
          <ac:spMkLst>
            <pc:docMk/>
            <pc:sldMk cId="2653268499" sldId="666"/>
            <ac:spMk id="107" creationId="{95373E6D-F062-17AF-D25D-B5501B62A596}"/>
          </ac:spMkLst>
        </pc:spChg>
        <pc:spChg chg="add del mod">
          <ac:chgData name="Yiwei Ding" userId="4145c18a2bdf4944" providerId="LiveId" clId="{57653862-0D75-624C-962A-CD77D3BEED6D}" dt="2024-08-19T13:22:53.036" v="1025"/>
          <ac:spMkLst>
            <pc:docMk/>
            <pc:sldMk cId="2653268499" sldId="666"/>
            <ac:spMk id="108" creationId="{CAB472A4-AD95-AD7D-FAFA-08BE6EA66E77}"/>
          </ac:spMkLst>
        </pc:spChg>
        <pc:spChg chg="add del mod">
          <ac:chgData name="Yiwei Ding" userId="4145c18a2bdf4944" providerId="LiveId" clId="{57653862-0D75-624C-962A-CD77D3BEED6D}" dt="2024-08-19T13:22:53.036" v="1025"/>
          <ac:spMkLst>
            <pc:docMk/>
            <pc:sldMk cId="2653268499" sldId="666"/>
            <ac:spMk id="110" creationId="{FC52EDB2-B583-634B-A2BE-AED32C43B5DF}"/>
          </ac:spMkLst>
        </pc:spChg>
        <pc:spChg chg="add del mod">
          <ac:chgData name="Yiwei Ding" userId="4145c18a2bdf4944" providerId="LiveId" clId="{57653862-0D75-624C-962A-CD77D3BEED6D}" dt="2024-08-19T13:22:53.036" v="1025"/>
          <ac:spMkLst>
            <pc:docMk/>
            <pc:sldMk cId="2653268499" sldId="666"/>
            <ac:spMk id="112" creationId="{0AA66606-D934-8A12-D6EE-81E0C91D2ED6}"/>
          </ac:spMkLst>
        </pc:spChg>
        <pc:spChg chg="add del mod">
          <ac:chgData name="Yiwei Ding" userId="4145c18a2bdf4944" providerId="LiveId" clId="{57653862-0D75-624C-962A-CD77D3BEED6D}" dt="2024-08-19T13:22:53.036" v="1025"/>
          <ac:spMkLst>
            <pc:docMk/>
            <pc:sldMk cId="2653268499" sldId="666"/>
            <ac:spMk id="113" creationId="{6DD1B0F4-3082-347C-752B-1033A4D94E75}"/>
          </ac:spMkLst>
        </pc:spChg>
        <pc:spChg chg="add del mod">
          <ac:chgData name="Yiwei Ding" userId="4145c18a2bdf4944" providerId="LiveId" clId="{57653862-0D75-624C-962A-CD77D3BEED6D}" dt="2024-08-19T13:22:53.036" v="1025"/>
          <ac:spMkLst>
            <pc:docMk/>
            <pc:sldMk cId="2653268499" sldId="666"/>
            <ac:spMk id="114" creationId="{334717A3-06C2-7359-8F52-C4521B74D939}"/>
          </ac:spMkLst>
        </pc:spChg>
        <pc:spChg chg="add del mod">
          <ac:chgData name="Yiwei Ding" userId="4145c18a2bdf4944" providerId="LiveId" clId="{57653862-0D75-624C-962A-CD77D3BEED6D}" dt="2024-08-19T13:22:53.036" v="1025"/>
          <ac:spMkLst>
            <pc:docMk/>
            <pc:sldMk cId="2653268499" sldId="666"/>
            <ac:spMk id="119" creationId="{BF6BA342-9A07-5745-326D-46D53E94803F}"/>
          </ac:spMkLst>
        </pc:spChg>
        <pc:spChg chg="add del mod">
          <ac:chgData name="Yiwei Ding" userId="4145c18a2bdf4944" providerId="LiveId" clId="{57653862-0D75-624C-962A-CD77D3BEED6D}" dt="2024-08-19T13:22:53.036" v="1025"/>
          <ac:spMkLst>
            <pc:docMk/>
            <pc:sldMk cId="2653268499" sldId="666"/>
            <ac:spMk id="120" creationId="{189264BB-8759-2D79-57B7-3F4018F668EA}"/>
          </ac:spMkLst>
        </pc:spChg>
        <pc:spChg chg="add del mod">
          <ac:chgData name="Yiwei Ding" userId="4145c18a2bdf4944" providerId="LiveId" clId="{57653862-0D75-624C-962A-CD77D3BEED6D}" dt="2024-08-19T13:22:53.036" v="1025"/>
          <ac:spMkLst>
            <pc:docMk/>
            <pc:sldMk cId="2653268499" sldId="666"/>
            <ac:spMk id="121" creationId="{803DEDD4-1D13-89F7-D17B-E3767B2C8774}"/>
          </ac:spMkLst>
        </pc:spChg>
        <pc:spChg chg="add del mod">
          <ac:chgData name="Yiwei Ding" userId="4145c18a2bdf4944" providerId="LiveId" clId="{57653862-0D75-624C-962A-CD77D3BEED6D}" dt="2024-08-19T13:22:53.036" v="1025"/>
          <ac:spMkLst>
            <pc:docMk/>
            <pc:sldMk cId="2653268499" sldId="666"/>
            <ac:spMk id="122" creationId="{2D124A36-B5D7-50A7-0A51-647118FDE11F}"/>
          </ac:spMkLst>
        </pc:spChg>
        <pc:spChg chg="add del mod">
          <ac:chgData name="Yiwei Ding" userId="4145c18a2bdf4944" providerId="LiveId" clId="{57653862-0D75-624C-962A-CD77D3BEED6D}" dt="2024-08-19T13:22:53.036" v="1025"/>
          <ac:spMkLst>
            <pc:docMk/>
            <pc:sldMk cId="2653268499" sldId="666"/>
            <ac:spMk id="123" creationId="{DA64DCC4-7131-606D-F47B-49F3CEFAEDE5}"/>
          </ac:spMkLst>
        </pc:spChg>
        <pc:spChg chg="add del mod">
          <ac:chgData name="Yiwei Ding" userId="4145c18a2bdf4944" providerId="LiveId" clId="{57653862-0D75-624C-962A-CD77D3BEED6D}" dt="2024-08-19T13:22:53.036" v="1025"/>
          <ac:spMkLst>
            <pc:docMk/>
            <pc:sldMk cId="2653268499" sldId="666"/>
            <ac:spMk id="124" creationId="{02CA57D8-BC0E-3F43-5B06-B0E1EF6FCDE4}"/>
          </ac:spMkLst>
        </pc:spChg>
        <pc:grpChg chg="del">
          <ac:chgData name="Yiwei Ding" userId="4145c18a2bdf4944" providerId="LiveId" clId="{57653862-0D75-624C-962A-CD77D3BEED6D}" dt="2024-08-19T13:14:32" v="977" actId="478"/>
          <ac:grpSpMkLst>
            <pc:docMk/>
            <pc:sldMk cId="2653268499" sldId="666"/>
            <ac:grpSpMk id="2" creationId="{6363CAD1-D14B-EB42-37D8-0DCFE032701A}"/>
          </ac:grpSpMkLst>
        </pc:grpChg>
        <pc:grpChg chg="del">
          <ac:chgData name="Yiwei Ding" userId="4145c18a2bdf4944" providerId="LiveId" clId="{57653862-0D75-624C-962A-CD77D3BEED6D}" dt="2024-08-19T13:14:27.273" v="975" actId="478"/>
          <ac:grpSpMkLst>
            <pc:docMk/>
            <pc:sldMk cId="2653268499" sldId="666"/>
            <ac:grpSpMk id="12" creationId="{68828316-FF63-E7F5-FB83-0539631DCCD2}"/>
          </ac:grpSpMkLst>
        </pc:grpChg>
        <pc:grpChg chg="mod">
          <ac:chgData name="Yiwei Ding" userId="4145c18a2bdf4944" providerId="LiveId" clId="{57653862-0D75-624C-962A-CD77D3BEED6D}" dt="2024-08-19T13:15:00.413" v="980" actId="14100"/>
          <ac:grpSpMkLst>
            <pc:docMk/>
            <pc:sldMk cId="2653268499" sldId="666"/>
            <ac:grpSpMk id="27" creationId="{493DB6C7-35E9-5553-7C95-4B775C37DF42}"/>
          </ac:grpSpMkLst>
        </pc:grpChg>
        <pc:grpChg chg="mod">
          <ac:chgData name="Yiwei Ding" userId="4145c18a2bdf4944" providerId="LiveId" clId="{57653862-0D75-624C-962A-CD77D3BEED6D}" dt="2024-08-19T13:15:00.413" v="980" actId="14100"/>
          <ac:grpSpMkLst>
            <pc:docMk/>
            <pc:sldMk cId="2653268499" sldId="666"/>
            <ac:grpSpMk id="28" creationId="{09F75CB1-A55D-255B-F7B0-3086B8EB03EF}"/>
          </ac:grpSpMkLst>
        </pc:grpChg>
        <pc:picChg chg="mod">
          <ac:chgData name="Yiwei Ding" userId="4145c18a2bdf4944" providerId="LiveId" clId="{57653862-0D75-624C-962A-CD77D3BEED6D}" dt="2024-08-19T13:15:00.413" v="980" actId="14100"/>
          <ac:picMkLst>
            <pc:docMk/>
            <pc:sldMk cId="2653268499" sldId="666"/>
            <ac:picMk id="35" creationId="{22256348-6183-7D7F-2313-FF4C6BF300B0}"/>
          </ac:picMkLst>
        </pc:picChg>
        <pc:picChg chg="mod">
          <ac:chgData name="Yiwei Ding" userId="4145c18a2bdf4944" providerId="LiveId" clId="{57653862-0D75-624C-962A-CD77D3BEED6D}" dt="2024-08-19T13:15:00.413" v="980" actId="14100"/>
          <ac:picMkLst>
            <pc:docMk/>
            <pc:sldMk cId="2653268499" sldId="666"/>
            <ac:picMk id="36" creationId="{4930105D-182A-CEC3-706E-B5E1FAB1E640}"/>
          </ac:picMkLst>
        </pc:picChg>
        <pc:picChg chg="mod">
          <ac:chgData name="Yiwei Ding" userId="4145c18a2bdf4944" providerId="LiveId" clId="{57653862-0D75-624C-962A-CD77D3BEED6D}" dt="2024-08-19T13:15:00.413" v="980" actId="14100"/>
          <ac:picMkLst>
            <pc:docMk/>
            <pc:sldMk cId="2653268499" sldId="666"/>
            <ac:picMk id="37" creationId="{9121B4B7-92CB-FCB4-E29B-7B74CC7F836A}"/>
          </ac:picMkLst>
        </pc:picChg>
        <pc:picChg chg="mod">
          <ac:chgData name="Yiwei Ding" userId="4145c18a2bdf4944" providerId="LiveId" clId="{57653862-0D75-624C-962A-CD77D3BEED6D}" dt="2024-08-19T13:15:00.413" v="980" actId="14100"/>
          <ac:picMkLst>
            <pc:docMk/>
            <pc:sldMk cId="2653268499" sldId="666"/>
            <ac:picMk id="38" creationId="{E77784E7-0684-72AE-E422-51CD693013BD}"/>
          </ac:picMkLst>
        </pc:picChg>
        <pc:picChg chg="mod">
          <ac:chgData name="Yiwei Ding" userId="4145c18a2bdf4944" providerId="LiveId" clId="{57653862-0D75-624C-962A-CD77D3BEED6D}" dt="2024-08-19T13:15:00.413" v="980" actId="14100"/>
          <ac:picMkLst>
            <pc:docMk/>
            <pc:sldMk cId="2653268499" sldId="666"/>
            <ac:picMk id="39" creationId="{C05626D5-5E9F-644D-EF3E-D1ADD4247A44}"/>
          </ac:picMkLst>
        </pc:picChg>
        <pc:picChg chg="mod">
          <ac:chgData name="Yiwei Ding" userId="4145c18a2bdf4944" providerId="LiveId" clId="{57653862-0D75-624C-962A-CD77D3BEED6D}" dt="2024-08-19T13:15:00.413" v="980" actId="14100"/>
          <ac:picMkLst>
            <pc:docMk/>
            <pc:sldMk cId="2653268499" sldId="666"/>
            <ac:picMk id="40" creationId="{5F1FDDF7-B885-95B1-7CF3-DE5C4D494174}"/>
          </ac:picMkLst>
        </pc:picChg>
        <pc:picChg chg="add del mod">
          <ac:chgData name="Yiwei Ding" userId="4145c18a2bdf4944" providerId="LiveId" clId="{57653862-0D75-624C-962A-CD77D3BEED6D}" dt="2024-08-19T13:22:55.580" v="1028" actId="21"/>
          <ac:picMkLst>
            <pc:docMk/>
            <pc:sldMk cId="2653268499" sldId="666"/>
            <ac:picMk id="125" creationId="{51BF2058-311C-F22B-8D4A-8DEF28122C3C}"/>
          </ac:picMkLst>
        </pc:picChg>
        <pc:picChg chg="add mod">
          <ac:chgData name="Yiwei Ding" userId="4145c18a2bdf4944" providerId="LiveId" clId="{57653862-0D75-624C-962A-CD77D3BEED6D}" dt="2024-08-19T13:23:16.250" v="1036" actId="1076"/>
          <ac:picMkLst>
            <pc:docMk/>
            <pc:sldMk cId="2653268499" sldId="666"/>
            <ac:picMk id="126" creationId="{C3312A9C-C2D5-C90D-B9A0-5FB04ED6BC00}"/>
          </ac:picMkLst>
        </pc:picChg>
        <pc:cxnChg chg="mod">
          <ac:chgData name="Yiwei Ding" userId="4145c18a2bdf4944" providerId="LiveId" clId="{57653862-0D75-624C-962A-CD77D3BEED6D}" dt="2024-08-19T13:15:00.413" v="980" actId="14100"/>
          <ac:cxnSpMkLst>
            <pc:docMk/>
            <pc:sldMk cId="2653268499" sldId="666"/>
            <ac:cxnSpMk id="29" creationId="{AB3D7A07-8EC5-6105-6952-6F072C4B323E}"/>
          </ac:cxnSpMkLst>
        </pc:cxnChg>
        <pc:cxnChg chg="mod">
          <ac:chgData name="Yiwei Ding" userId="4145c18a2bdf4944" providerId="LiveId" clId="{57653862-0D75-624C-962A-CD77D3BEED6D}" dt="2024-08-19T13:15:00.413" v="980" actId="14100"/>
          <ac:cxnSpMkLst>
            <pc:docMk/>
            <pc:sldMk cId="2653268499" sldId="666"/>
            <ac:cxnSpMk id="31" creationId="{83D8CBA6-17FE-38DC-71F4-E0689A43E8FA}"/>
          </ac:cxnSpMkLst>
        </pc:cxnChg>
        <pc:cxnChg chg="mod">
          <ac:chgData name="Yiwei Ding" userId="4145c18a2bdf4944" providerId="LiveId" clId="{57653862-0D75-624C-962A-CD77D3BEED6D}" dt="2024-08-19T13:15:00.413" v="980" actId="14100"/>
          <ac:cxnSpMkLst>
            <pc:docMk/>
            <pc:sldMk cId="2653268499" sldId="666"/>
            <ac:cxnSpMk id="33" creationId="{3FB9AB57-0D80-6955-014B-75630AA082C1}"/>
          </ac:cxnSpMkLst>
        </pc:cxnChg>
        <pc:cxnChg chg="del">
          <ac:chgData name="Yiwei Ding" userId="4145c18a2bdf4944" providerId="LiveId" clId="{57653862-0D75-624C-962A-CD77D3BEED6D}" dt="2024-08-19T13:14:32" v="977" actId="478"/>
          <ac:cxnSpMkLst>
            <pc:docMk/>
            <pc:sldMk cId="2653268499" sldId="666"/>
            <ac:cxnSpMk id="41" creationId="{7E135C08-F6E9-05CD-DD38-F8DCF33757CC}"/>
          </ac:cxnSpMkLst>
        </pc:cxnChg>
        <pc:cxnChg chg="add del mod">
          <ac:chgData name="Yiwei Ding" userId="4145c18a2bdf4944" providerId="LiveId" clId="{57653862-0D75-624C-962A-CD77D3BEED6D}" dt="2024-08-19T13:26:16.105" v="1073" actId="478"/>
          <ac:cxnSpMkLst>
            <pc:docMk/>
            <pc:sldMk cId="2653268499" sldId="666"/>
            <ac:cxnSpMk id="43" creationId="{9FF2ECFE-C646-C5C6-A7BA-CE5D92B2E718}"/>
          </ac:cxnSpMkLst>
        </pc:cxnChg>
        <pc:cxnChg chg="del">
          <ac:chgData name="Yiwei Ding" userId="4145c18a2bdf4944" providerId="LiveId" clId="{57653862-0D75-624C-962A-CD77D3BEED6D}" dt="2024-08-19T13:14:32" v="977" actId="478"/>
          <ac:cxnSpMkLst>
            <pc:docMk/>
            <pc:sldMk cId="2653268499" sldId="666"/>
            <ac:cxnSpMk id="44" creationId="{4BCA65B3-908F-2411-21B6-62B74F472264}"/>
          </ac:cxnSpMkLst>
        </pc:cxnChg>
        <pc:cxnChg chg="add del mod">
          <ac:chgData name="Yiwei Ding" userId="4145c18a2bdf4944" providerId="LiveId" clId="{57653862-0D75-624C-962A-CD77D3BEED6D}" dt="2024-08-19T13:26:16.105" v="1073" actId="478"/>
          <ac:cxnSpMkLst>
            <pc:docMk/>
            <pc:sldMk cId="2653268499" sldId="666"/>
            <ac:cxnSpMk id="50" creationId="{E7986158-7E9C-E867-9FB1-760CA2F2EF89}"/>
          </ac:cxnSpMkLst>
        </pc:cxnChg>
        <pc:cxnChg chg="add del mod">
          <ac:chgData name="Yiwei Ding" userId="4145c18a2bdf4944" providerId="LiveId" clId="{57653862-0D75-624C-962A-CD77D3BEED6D}" dt="2024-08-19T13:26:16.105" v="1073" actId="478"/>
          <ac:cxnSpMkLst>
            <pc:docMk/>
            <pc:sldMk cId="2653268499" sldId="666"/>
            <ac:cxnSpMk id="54" creationId="{C977CC92-88F7-1376-FED0-6DA249773F6A}"/>
          </ac:cxnSpMkLst>
        </pc:cxnChg>
        <pc:cxnChg chg="add del mod">
          <ac:chgData name="Yiwei Ding" userId="4145c18a2bdf4944" providerId="LiveId" clId="{57653862-0D75-624C-962A-CD77D3BEED6D}" dt="2024-08-19T13:26:16.105" v="1073" actId="478"/>
          <ac:cxnSpMkLst>
            <pc:docMk/>
            <pc:sldMk cId="2653268499" sldId="666"/>
            <ac:cxnSpMk id="56" creationId="{ED9EBEF5-3F3A-8211-BD7F-F1DDA595A81E}"/>
          </ac:cxnSpMkLst>
        </pc:cxnChg>
        <pc:cxnChg chg="add del mod">
          <ac:chgData name="Yiwei Ding" userId="4145c18a2bdf4944" providerId="LiveId" clId="{57653862-0D75-624C-962A-CD77D3BEED6D}" dt="2024-08-19T13:26:16.105" v="1073" actId="478"/>
          <ac:cxnSpMkLst>
            <pc:docMk/>
            <pc:sldMk cId="2653268499" sldId="666"/>
            <ac:cxnSpMk id="60" creationId="{1EE4DFEF-85C6-5121-984D-AAAF9C0D711C}"/>
          </ac:cxnSpMkLst>
        </pc:cxnChg>
        <pc:cxnChg chg="add del mod">
          <ac:chgData name="Yiwei Ding" userId="4145c18a2bdf4944" providerId="LiveId" clId="{57653862-0D75-624C-962A-CD77D3BEED6D}" dt="2024-08-19T13:26:16.105" v="1073" actId="478"/>
          <ac:cxnSpMkLst>
            <pc:docMk/>
            <pc:sldMk cId="2653268499" sldId="666"/>
            <ac:cxnSpMk id="61" creationId="{CAE0BC1C-2A4B-16EC-1A8B-80B8B2ADA424}"/>
          </ac:cxnSpMkLst>
        </pc:cxnChg>
        <pc:cxnChg chg="add del mod">
          <ac:chgData name="Yiwei Ding" userId="4145c18a2bdf4944" providerId="LiveId" clId="{57653862-0D75-624C-962A-CD77D3BEED6D}" dt="2024-08-19T13:26:16.105" v="1073" actId="478"/>
          <ac:cxnSpMkLst>
            <pc:docMk/>
            <pc:sldMk cId="2653268499" sldId="666"/>
            <ac:cxnSpMk id="62" creationId="{74804024-0397-BB49-8765-006648798ABF}"/>
          </ac:cxnSpMkLst>
        </pc:cxnChg>
        <pc:cxnChg chg="add del mod">
          <ac:chgData name="Yiwei Ding" userId="4145c18a2bdf4944" providerId="LiveId" clId="{57653862-0D75-624C-962A-CD77D3BEED6D}" dt="2024-08-19T13:26:16.105" v="1073" actId="478"/>
          <ac:cxnSpMkLst>
            <pc:docMk/>
            <pc:sldMk cId="2653268499" sldId="666"/>
            <ac:cxnSpMk id="63" creationId="{CCDE7094-2045-3143-127A-84B89458B542}"/>
          </ac:cxnSpMkLst>
        </pc:cxnChg>
        <pc:cxnChg chg="add del mod">
          <ac:chgData name="Yiwei Ding" userId="4145c18a2bdf4944" providerId="LiveId" clId="{57653862-0D75-624C-962A-CD77D3BEED6D}" dt="2024-08-19T13:22:49.848" v="1023"/>
          <ac:cxnSpMkLst>
            <pc:docMk/>
            <pc:sldMk cId="2653268499" sldId="666"/>
            <ac:cxnSpMk id="78" creationId="{E6B49345-911A-4D26-7CCF-EDC973E1E1B1}"/>
          </ac:cxnSpMkLst>
        </pc:cxnChg>
        <pc:cxnChg chg="add del mod">
          <ac:chgData name="Yiwei Ding" userId="4145c18a2bdf4944" providerId="LiveId" clId="{57653862-0D75-624C-962A-CD77D3BEED6D}" dt="2024-08-19T13:22:49.848" v="1023"/>
          <ac:cxnSpMkLst>
            <pc:docMk/>
            <pc:sldMk cId="2653268499" sldId="666"/>
            <ac:cxnSpMk id="81" creationId="{67A1B2A4-8643-7BC4-FA9E-C20E5EB6B7E5}"/>
          </ac:cxnSpMkLst>
        </pc:cxnChg>
        <pc:cxnChg chg="add del mod">
          <ac:chgData name="Yiwei Ding" userId="4145c18a2bdf4944" providerId="LiveId" clId="{57653862-0D75-624C-962A-CD77D3BEED6D}" dt="2024-08-19T13:22:49.848" v="1023"/>
          <ac:cxnSpMkLst>
            <pc:docMk/>
            <pc:sldMk cId="2653268499" sldId="666"/>
            <ac:cxnSpMk id="85" creationId="{C90447D3-1D2A-BA50-3929-646BC43111D3}"/>
          </ac:cxnSpMkLst>
        </pc:cxnChg>
        <pc:cxnChg chg="add del mod">
          <ac:chgData name="Yiwei Ding" userId="4145c18a2bdf4944" providerId="LiveId" clId="{57653862-0D75-624C-962A-CD77D3BEED6D}" dt="2024-08-19T13:22:49.848" v="1023"/>
          <ac:cxnSpMkLst>
            <pc:docMk/>
            <pc:sldMk cId="2653268499" sldId="666"/>
            <ac:cxnSpMk id="87" creationId="{4086BBB2-358D-14EA-7D08-570F2758569C}"/>
          </ac:cxnSpMkLst>
        </pc:cxnChg>
        <pc:cxnChg chg="add del mod">
          <ac:chgData name="Yiwei Ding" userId="4145c18a2bdf4944" providerId="LiveId" clId="{57653862-0D75-624C-962A-CD77D3BEED6D}" dt="2024-08-19T13:22:49.848" v="1023"/>
          <ac:cxnSpMkLst>
            <pc:docMk/>
            <pc:sldMk cId="2653268499" sldId="666"/>
            <ac:cxnSpMk id="91" creationId="{DF9B16F6-89DF-45C9-627F-5FC3009C6B81}"/>
          </ac:cxnSpMkLst>
        </pc:cxnChg>
        <pc:cxnChg chg="add del mod">
          <ac:chgData name="Yiwei Ding" userId="4145c18a2bdf4944" providerId="LiveId" clId="{57653862-0D75-624C-962A-CD77D3BEED6D}" dt="2024-08-19T13:22:49.848" v="1023"/>
          <ac:cxnSpMkLst>
            <pc:docMk/>
            <pc:sldMk cId="2653268499" sldId="666"/>
            <ac:cxnSpMk id="92" creationId="{17D9A286-FB2F-3CF3-ECA5-227BA12609AD}"/>
          </ac:cxnSpMkLst>
        </pc:cxnChg>
        <pc:cxnChg chg="add del mod">
          <ac:chgData name="Yiwei Ding" userId="4145c18a2bdf4944" providerId="LiveId" clId="{57653862-0D75-624C-962A-CD77D3BEED6D}" dt="2024-08-19T13:22:49.848" v="1023"/>
          <ac:cxnSpMkLst>
            <pc:docMk/>
            <pc:sldMk cId="2653268499" sldId="666"/>
            <ac:cxnSpMk id="93" creationId="{985EB976-7697-7D3A-4DCE-8D2A566F2982}"/>
          </ac:cxnSpMkLst>
        </pc:cxnChg>
        <pc:cxnChg chg="add del mod">
          <ac:chgData name="Yiwei Ding" userId="4145c18a2bdf4944" providerId="LiveId" clId="{57653862-0D75-624C-962A-CD77D3BEED6D}" dt="2024-08-19T13:22:49.848" v="1023"/>
          <ac:cxnSpMkLst>
            <pc:docMk/>
            <pc:sldMk cId="2653268499" sldId="666"/>
            <ac:cxnSpMk id="94" creationId="{A7D5758D-3334-7522-0217-9505D3604488}"/>
          </ac:cxnSpMkLst>
        </pc:cxnChg>
        <pc:cxnChg chg="add del mod">
          <ac:chgData name="Yiwei Ding" userId="4145c18a2bdf4944" providerId="LiveId" clId="{57653862-0D75-624C-962A-CD77D3BEED6D}" dt="2024-08-19T13:22:53.036" v="1025"/>
          <ac:cxnSpMkLst>
            <pc:docMk/>
            <pc:sldMk cId="2653268499" sldId="666"/>
            <ac:cxnSpMk id="102" creationId="{C6237C2D-F0D8-9CFB-6E86-3AF5AC2917DC}"/>
          </ac:cxnSpMkLst>
        </pc:cxnChg>
        <pc:cxnChg chg="add del mod">
          <ac:chgData name="Yiwei Ding" userId="4145c18a2bdf4944" providerId="LiveId" clId="{57653862-0D75-624C-962A-CD77D3BEED6D}" dt="2024-08-19T13:22:53.036" v="1025"/>
          <ac:cxnSpMkLst>
            <pc:docMk/>
            <pc:sldMk cId="2653268499" sldId="666"/>
            <ac:cxnSpMk id="105" creationId="{97C245DE-8F92-C73E-8A9B-0087FC429CAA}"/>
          </ac:cxnSpMkLst>
        </pc:cxnChg>
        <pc:cxnChg chg="add del mod">
          <ac:chgData name="Yiwei Ding" userId="4145c18a2bdf4944" providerId="LiveId" clId="{57653862-0D75-624C-962A-CD77D3BEED6D}" dt="2024-08-19T13:22:53.036" v="1025"/>
          <ac:cxnSpMkLst>
            <pc:docMk/>
            <pc:sldMk cId="2653268499" sldId="666"/>
            <ac:cxnSpMk id="109" creationId="{508A95C1-1A7F-7AF2-BFA3-2CDE9A736D04}"/>
          </ac:cxnSpMkLst>
        </pc:cxnChg>
        <pc:cxnChg chg="add del mod">
          <ac:chgData name="Yiwei Ding" userId="4145c18a2bdf4944" providerId="LiveId" clId="{57653862-0D75-624C-962A-CD77D3BEED6D}" dt="2024-08-19T13:22:53.036" v="1025"/>
          <ac:cxnSpMkLst>
            <pc:docMk/>
            <pc:sldMk cId="2653268499" sldId="666"/>
            <ac:cxnSpMk id="111" creationId="{C2FA0042-F7B9-581D-D684-FF046FD42E2E}"/>
          </ac:cxnSpMkLst>
        </pc:cxnChg>
        <pc:cxnChg chg="add del mod">
          <ac:chgData name="Yiwei Ding" userId="4145c18a2bdf4944" providerId="LiveId" clId="{57653862-0D75-624C-962A-CD77D3BEED6D}" dt="2024-08-19T13:22:53.036" v="1025"/>
          <ac:cxnSpMkLst>
            <pc:docMk/>
            <pc:sldMk cId="2653268499" sldId="666"/>
            <ac:cxnSpMk id="115" creationId="{F4BEDB71-FFDB-CC2A-4336-3B6A93332721}"/>
          </ac:cxnSpMkLst>
        </pc:cxnChg>
        <pc:cxnChg chg="add del mod">
          <ac:chgData name="Yiwei Ding" userId="4145c18a2bdf4944" providerId="LiveId" clId="{57653862-0D75-624C-962A-CD77D3BEED6D}" dt="2024-08-19T13:22:53.036" v="1025"/>
          <ac:cxnSpMkLst>
            <pc:docMk/>
            <pc:sldMk cId="2653268499" sldId="666"/>
            <ac:cxnSpMk id="116" creationId="{91D23E7A-6FCC-FE9D-E345-D8D9D8C977BF}"/>
          </ac:cxnSpMkLst>
        </pc:cxnChg>
        <pc:cxnChg chg="add del mod">
          <ac:chgData name="Yiwei Ding" userId="4145c18a2bdf4944" providerId="LiveId" clId="{57653862-0D75-624C-962A-CD77D3BEED6D}" dt="2024-08-19T13:22:53.036" v="1025"/>
          <ac:cxnSpMkLst>
            <pc:docMk/>
            <pc:sldMk cId="2653268499" sldId="666"/>
            <ac:cxnSpMk id="117" creationId="{1D3BF808-D47F-17AA-533F-DD5E2A17A50C}"/>
          </ac:cxnSpMkLst>
        </pc:cxnChg>
        <pc:cxnChg chg="add del mod">
          <ac:chgData name="Yiwei Ding" userId="4145c18a2bdf4944" providerId="LiveId" clId="{57653862-0D75-624C-962A-CD77D3BEED6D}" dt="2024-08-19T13:22:53.036" v="1025"/>
          <ac:cxnSpMkLst>
            <pc:docMk/>
            <pc:sldMk cId="2653268499" sldId="666"/>
            <ac:cxnSpMk id="118" creationId="{855C6921-57E8-6A14-74A9-54AA57EB06B2}"/>
          </ac:cxnSpMkLst>
        </pc:cxnChg>
      </pc:sldChg>
      <pc:sldChg chg="addSp delSp modSp add mod modTransition">
        <pc:chgData name="Yiwei Ding" userId="4145c18a2bdf4944" providerId="LiveId" clId="{57653862-0D75-624C-962A-CD77D3BEED6D}" dt="2024-08-19T20:30:54.064" v="2326" actId="478"/>
        <pc:sldMkLst>
          <pc:docMk/>
          <pc:sldMk cId="3513829211" sldId="667"/>
        </pc:sldMkLst>
        <pc:spChg chg="mod">
          <ac:chgData name="Yiwei Ding" userId="4145c18a2bdf4944" providerId="LiveId" clId="{57653862-0D75-624C-962A-CD77D3BEED6D}" dt="2024-08-19T13:24:23.378" v="1049" actId="1076"/>
          <ac:spMkLst>
            <pc:docMk/>
            <pc:sldMk cId="3513829211" sldId="667"/>
            <ac:spMk id="6" creationId="{FEB8FD5E-2582-3A1B-B0E5-2766CCE85A89}"/>
          </ac:spMkLst>
        </pc:spChg>
        <pc:spChg chg="mod">
          <ac:chgData name="Yiwei Ding" userId="4145c18a2bdf4944" providerId="LiveId" clId="{57653862-0D75-624C-962A-CD77D3BEED6D}" dt="2024-08-19T13:24:23.378" v="1049" actId="1076"/>
          <ac:spMkLst>
            <pc:docMk/>
            <pc:sldMk cId="3513829211" sldId="667"/>
            <ac:spMk id="8" creationId="{9E23AB84-5C0A-F41D-33CA-6C5CD2912B63}"/>
          </ac:spMkLst>
        </pc:spChg>
        <pc:spChg chg="mod">
          <ac:chgData name="Yiwei Ding" userId="4145c18a2bdf4944" providerId="LiveId" clId="{57653862-0D75-624C-962A-CD77D3BEED6D}" dt="2024-08-19T13:24:23.378" v="1049" actId="1076"/>
          <ac:spMkLst>
            <pc:docMk/>
            <pc:sldMk cId="3513829211" sldId="667"/>
            <ac:spMk id="12" creationId="{18031DD4-0B58-4CE8-DA23-20AD2042CC0B}"/>
          </ac:spMkLst>
        </pc:spChg>
        <pc:spChg chg="mod">
          <ac:chgData name="Yiwei Ding" userId="4145c18a2bdf4944" providerId="LiveId" clId="{57653862-0D75-624C-962A-CD77D3BEED6D}" dt="2024-08-19T13:24:23.378" v="1049" actId="1076"/>
          <ac:spMkLst>
            <pc:docMk/>
            <pc:sldMk cId="3513829211" sldId="667"/>
            <ac:spMk id="16" creationId="{3C1D8D4A-2FF5-BBBB-8926-FFDC632D1AC7}"/>
          </ac:spMkLst>
        </pc:spChg>
        <pc:spChg chg="add del mod">
          <ac:chgData name="Yiwei Ding" userId="4145c18a2bdf4944" providerId="LiveId" clId="{57653862-0D75-624C-962A-CD77D3BEED6D}" dt="2024-08-19T13:25:42.006" v="1064"/>
          <ac:spMkLst>
            <pc:docMk/>
            <pc:sldMk cId="3513829211" sldId="667"/>
            <ac:spMk id="20" creationId="{26FF72A1-4333-351A-A6B3-FB2ED5F2C664}"/>
          </ac:spMkLst>
        </pc:spChg>
        <pc:spChg chg="add del mod">
          <ac:chgData name="Yiwei Ding" userId="4145c18a2bdf4944" providerId="LiveId" clId="{57653862-0D75-624C-962A-CD77D3BEED6D}" dt="2024-08-19T13:25:42.006" v="1064"/>
          <ac:spMkLst>
            <pc:docMk/>
            <pc:sldMk cId="3513829211" sldId="667"/>
            <ac:spMk id="22" creationId="{F3B818CF-A489-3AB0-EA08-D0885E86AFEB}"/>
          </ac:spMkLst>
        </pc:spChg>
        <pc:spChg chg="add del mod">
          <ac:chgData name="Yiwei Ding" userId="4145c18a2bdf4944" providerId="LiveId" clId="{57653862-0D75-624C-962A-CD77D3BEED6D}" dt="2024-08-19T13:25:42.006" v="1064"/>
          <ac:spMkLst>
            <pc:docMk/>
            <pc:sldMk cId="3513829211" sldId="667"/>
            <ac:spMk id="23" creationId="{62927DFD-ABD1-DE1D-81D6-2376F646BDD2}"/>
          </ac:spMkLst>
        </pc:spChg>
        <pc:spChg chg="add del mod">
          <ac:chgData name="Yiwei Ding" userId="4145c18a2bdf4944" providerId="LiveId" clId="{57653862-0D75-624C-962A-CD77D3BEED6D}" dt="2024-08-19T13:25:42.006" v="1064"/>
          <ac:spMkLst>
            <pc:docMk/>
            <pc:sldMk cId="3513829211" sldId="667"/>
            <ac:spMk id="25" creationId="{F2028B9C-5457-446D-5524-12CE9C1A41FC}"/>
          </ac:spMkLst>
        </pc:spChg>
        <pc:spChg chg="add del mod">
          <ac:chgData name="Yiwei Ding" userId="4145c18a2bdf4944" providerId="LiveId" clId="{57653862-0D75-624C-962A-CD77D3BEED6D}" dt="2024-08-19T13:25:42.006" v="1064"/>
          <ac:spMkLst>
            <pc:docMk/>
            <pc:sldMk cId="3513829211" sldId="667"/>
            <ac:spMk id="26" creationId="{83A24B83-89F6-8B62-6AC6-162F041648FA}"/>
          </ac:spMkLst>
        </pc:spChg>
        <pc:spChg chg="mod">
          <ac:chgData name="Yiwei Ding" userId="4145c18a2bdf4944" providerId="LiveId" clId="{57653862-0D75-624C-962A-CD77D3BEED6D}" dt="2024-08-19T13:24:30.218" v="1052" actId="1076"/>
          <ac:spMkLst>
            <pc:docMk/>
            <pc:sldMk cId="3513829211" sldId="667"/>
            <ac:spMk id="30" creationId="{657A3FEC-0894-AC9D-3FEB-0EA9CA58847B}"/>
          </ac:spMkLst>
        </pc:spChg>
        <pc:spChg chg="mod">
          <ac:chgData name="Yiwei Ding" userId="4145c18a2bdf4944" providerId="LiveId" clId="{57653862-0D75-624C-962A-CD77D3BEED6D}" dt="2024-08-19T13:24:30.218" v="1052" actId="1076"/>
          <ac:spMkLst>
            <pc:docMk/>
            <pc:sldMk cId="3513829211" sldId="667"/>
            <ac:spMk id="32" creationId="{054A2982-D18A-77DF-8717-21B3D8FE33F5}"/>
          </ac:spMkLst>
        </pc:spChg>
        <pc:spChg chg="mod">
          <ac:chgData name="Yiwei Ding" userId="4145c18a2bdf4944" providerId="LiveId" clId="{57653862-0D75-624C-962A-CD77D3BEED6D}" dt="2024-08-19T13:24:30.218" v="1052" actId="1076"/>
          <ac:spMkLst>
            <pc:docMk/>
            <pc:sldMk cId="3513829211" sldId="667"/>
            <ac:spMk id="34" creationId="{A803B1D7-FA2D-3694-1D71-6FA99B7A3857}"/>
          </ac:spMkLst>
        </pc:spChg>
        <pc:spChg chg="add del mod">
          <ac:chgData name="Yiwei Ding" userId="4145c18a2bdf4944" providerId="LiveId" clId="{57653862-0D75-624C-962A-CD77D3BEED6D}" dt="2024-08-19T13:25:42.006" v="1064"/>
          <ac:spMkLst>
            <pc:docMk/>
            <pc:sldMk cId="3513829211" sldId="667"/>
            <ac:spMk id="41" creationId="{CAF3B8C8-8633-F485-FDC8-22543EBF8343}"/>
          </ac:spMkLst>
        </pc:spChg>
        <pc:spChg chg="del mod">
          <ac:chgData name="Yiwei Ding" userId="4145c18a2bdf4944" providerId="LiveId" clId="{57653862-0D75-624C-962A-CD77D3BEED6D}" dt="2024-08-19T13:25:45.191" v="1066" actId="478"/>
          <ac:spMkLst>
            <pc:docMk/>
            <pc:sldMk cId="3513829211" sldId="667"/>
            <ac:spMk id="42" creationId="{8F2820BD-AEBE-5FD0-9F7E-A0201F3A7BC1}"/>
          </ac:spMkLst>
        </pc:spChg>
        <pc:spChg chg="del">
          <ac:chgData name="Yiwei Ding" userId="4145c18a2bdf4944" providerId="LiveId" clId="{57653862-0D75-624C-962A-CD77D3BEED6D}" dt="2024-08-19T13:24:41.119" v="1055" actId="478"/>
          <ac:spMkLst>
            <pc:docMk/>
            <pc:sldMk cId="3513829211" sldId="667"/>
            <ac:spMk id="45" creationId="{4A0EC332-D8A1-BC73-C221-AA5F5BC1E6B2}"/>
          </ac:spMkLst>
        </pc:spChg>
        <pc:spChg chg="del mod">
          <ac:chgData name="Yiwei Ding" userId="4145c18a2bdf4944" providerId="LiveId" clId="{57653862-0D75-624C-962A-CD77D3BEED6D}" dt="2024-08-19T13:25:45.191" v="1066" actId="478"/>
          <ac:spMkLst>
            <pc:docMk/>
            <pc:sldMk cId="3513829211" sldId="667"/>
            <ac:spMk id="46" creationId="{19B16862-8488-27B6-05D4-5886B6551654}"/>
          </ac:spMkLst>
        </pc:spChg>
        <pc:spChg chg="del mod">
          <ac:chgData name="Yiwei Ding" userId="4145c18a2bdf4944" providerId="LiveId" clId="{57653862-0D75-624C-962A-CD77D3BEED6D}" dt="2024-08-19T13:25:45.191" v="1066" actId="478"/>
          <ac:spMkLst>
            <pc:docMk/>
            <pc:sldMk cId="3513829211" sldId="667"/>
            <ac:spMk id="47" creationId="{8877E815-685A-0347-5063-BC977D1CD7DA}"/>
          </ac:spMkLst>
        </pc:spChg>
        <pc:spChg chg="add del mod">
          <ac:chgData name="Yiwei Ding" userId="4145c18a2bdf4944" providerId="LiveId" clId="{57653862-0D75-624C-962A-CD77D3BEED6D}" dt="2024-08-19T13:25:42.006" v="1064"/>
          <ac:spMkLst>
            <pc:docMk/>
            <pc:sldMk cId="3513829211" sldId="667"/>
            <ac:spMk id="48" creationId="{B9092B6D-0EE9-BA7E-9781-66F10BC72835}"/>
          </ac:spMkLst>
        </pc:spChg>
        <pc:spChg chg="del mod">
          <ac:chgData name="Yiwei Ding" userId="4145c18a2bdf4944" providerId="LiveId" clId="{57653862-0D75-624C-962A-CD77D3BEED6D}" dt="2024-08-19T13:25:45.191" v="1066" actId="478"/>
          <ac:spMkLst>
            <pc:docMk/>
            <pc:sldMk cId="3513829211" sldId="667"/>
            <ac:spMk id="51" creationId="{7DF73BD3-D026-BF50-EFE0-16F7A3CF982C}"/>
          </ac:spMkLst>
        </pc:spChg>
        <pc:spChg chg="del mod">
          <ac:chgData name="Yiwei Ding" userId="4145c18a2bdf4944" providerId="LiveId" clId="{57653862-0D75-624C-962A-CD77D3BEED6D}" dt="2024-08-19T13:25:45.191" v="1066" actId="478"/>
          <ac:spMkLst>
            <pc:docMk/>
            <pc:sldMk cId="3513829211" sldId="667"/>
            <ac:spMk id="52" creationId="{2BFE2731-1F07-ECE2-BB03-737161B711CE}"/>
          </ac:spMkLst>
        </pc:spChg>
        <pc:spChg chg="del mod">
          <ac:chgData name="Yiwei Ding" userId="4145c18a2bdf4944" providerId="LiveId" clId="{57653862-0D75-624C-962A-CD77D3BEED6D}" dt="2024-08-19T13:25:45.191" v="1066" actId="478"/>
          <ac:spMkLst>
            <pc:docMk/>
            <pc:sldMk cId="3513829211" sldId="667"/>
            <ac:spMk id="53" creationId="{3967DC67-1AD1-7DB8-3344-568C0982F189}"/>
          </ac:spMkLst>
        </pc:spChg>
        <pc:spChg chg="del mod">
          <ac:chgData name="Yiwei Ding" userId="4145c18a2bdf4944" providerId="LiveId" clId="{57653862-0D75-624C-962A-CD77D3BEED6D}" dt="2024-08-19T13:25:45.191" v="1066" actId="478"/>
          <ac:spMkLst>
            <pc:docMk/>
            <pc:sldMk cId="3513829211" sldId="667"/>
            <ac:spMk id="55" creationId="{F2F7BE30-7E32-7C7A-610E-ED51BC279834}"/>
          </ac:spMkLst>
        </pc:spChg>
        <pc:spChg chg="del mod">
          <ac:chgData name="Yiwei Ding" userId="4145c18a2bdf4944" providerId="LiveId" clId="{57653862-0D75-624C-962A-CD77D3BEED6D}" dt="2024-08-19T13:25:45.191" v="1066" actId="478"/>
          <ac:spMkLst>
            <pc:docMk/>
            <pc:sldMk cId="3513829211" sldId="667"/>
            <ac:spMk id="57" creationId="{D8E676A2-8F56-35F2-D9F8-C59378AE6D0E}"/>
          </ac:spMkLst>
        </pc:spChg>
        <pc:spChg chg="del mod">
          <ac:chgData name="Yiwei Ding" userId="4145c18a2bdf4944" providerId="LiveId" clId="{57653862-0D75-624C-962A-CD77D3BEED6D}" dt="2024-08-19T13:25:45.191" v="1066" actId="478"/>
          <ac:spMkLst>
            <pc:docMk/>
            <pc:sldMk cId="3513829211" sldId="667"/>
            <ac:spMk id="58" creationId="{F2BFA215-2A0A-F3DE-988A-2411966B6622}"/>
          </ac:spMkLst>
        </pc:spChg>
        <pc:spChg chg="del mod">
          <ac:chgData name="Yiwei Ding" userId="4145c18a2bdf4944" providerId="LiveId" clId="{57653862-0D75-624C-962A-CD77D3BEED6D}" dt="2024-08-19T13:25:45.191" v="1066" actId="478"/>
          <ac:spMkLst>
            <pc:docMk/>
            <pc:sldMk cId="3513829211" sldId="667"/>
            <ac:spMk id="59" creationId="{E8A37A38-EA12-233A-0EAC-13ADCE565C58}"/>
          </ac:spMkLst>
        </pc:spChg>
        <pc:spChg chg="del mod">
          <ac:chgData name="Yiwei Ding" userId="4145c18a2bdf4944" providerId="LiveId" clId="{57653862-0D75-624C-962A-CD77D3BEED6D}" dt="2024-08-19T13:25:45.191" v="1066" actId="478"/>
          <ac:spMkLst>
            <pc:docMk/>
            <pc:sldMk cId="3513829211" sldId="667"/>
            <ac:spMk id="64" creationId="{5DD7BBCF-06DF-010B-9FE9-FE0E10460F15}"/>
          </ac:spMkLst>
        </pc:spChg>
        <pc:spChg chg="del mod">
          <ac:chgData name="Yiwei Ding" userId="4145c18a2bdf4944" providerId="LiveId" clId="{57653862-0D75-624C-962A-CD77D3BEED6D}" dt="2024-08-19T13:25:45.191" v="1066" actId="478"/>
          <ac:spMkLst>
            <pc:docMk/>
            <pc:sldMk cId="3513829211" sldId="667"/>
            <ac:spMk id="65" creationId="{5D74F7A7-BA2F-7C80-0D49-5900D7C41CB1}"/>
          </ac:spMkLst>
        </pc:spChg>
        <pc:spChg chg="del mod">
          <ac:chgData name="Yiwei Ding" userId="4145c18a2bdf4944" providerId="LiveId" clId="{57653862-0D75-624C-962A-CD77D3BEED6D}" dt="2024-08-19T13:25:45.191" v="1066" actId="478"/>
          <ac:spMkLst>
            <pc:docMk/>
            <pc:sldMk cId="3513829211" sldId="667"/>
            <ac:spMk id="66" creationId="{3EADD729-3B3F-3CBE-538B-21236C367F9A}"/>
          </ac:spMkLst>
        </pc:spChg>
        <pc:spChg chg="del mod">
          <ac:chgData name="Yiwei Ding" userId="4145c18a2bdf4944" providerId="LiveId" clId="{57653862-0D75-624C-962A-CD77D3BEED6D}" dt="2024-08-19T13:25:45.191" v="1066" actId="478"/>
          <ac:spMkLst>
            <pc:docMk/>
            <pc:sldMk cId="3513829211" sldId="667"/>
            <ac:spMk id="67" creationId="{270667B7-4C8F-39F4-69CF-A55B8A0CD54E}"/>
          </ac:spMkLst>
        </pc:spChg>
        <pc:spChg chg="del mod">
          <ac:chgData name="Yiwei Ding" userId="4145c18a2bdf4944" providerId="LiveId" clId="{57653862-0D75-624C-962A-CD77D3BEED6D}" dt="2024-08-19T13:25:45.191" v="1066" actId="478"/>
          <ac:spMkLst>
            <pc:docMk/>
            <pc:sldMk cId="3513829211" sldId="667"/>
            <ac:spMk id="68" creationId="{AF31229C-EA5E-2039-263D-521BDF4AD54F}"/>
          </ac:spMkLst>
        </pc:spChg>
        <pc:spChg chg="del mod">
          <ac:chgData name="Yiwei Ding" userId="4145c18a2bdf4944" providerId="LiveId" clId="{57653862-0D75-624C-962A-CD77D3BEED6D}" dt="2024-08-19T13:25:45.191" v="1066" actId="478"/>
          <ac:spMkLst>
            <pc:docMk/>
            <pc:sldMk cId="3513829211" sldId="667"/>
            <ac:spMk id="69" creationId="{E3620C47-463B-E26F-7062-006D9AD79572}"/>
          </ac:spMkLst>
        </pc:spChg>
        <pc:spChg chg="add del mod">
          <ac:chgData name="Yiwei Ding" userId="4145c18a2bdf4944" providerId="LiveId" clId="{57653862-0D75-624C-962A-CD77D3BEED6D}" dt="2024-08-19T13:25:42.006" v="1064"/>
          <ac:spMkLst>
            <pc:docMk/>
            <pc:sldMk cId="3513829211" sldId="667"/>
            <ac:spMk id="70" creationId="{333194CA-5A68-823B-2BD2-2CDA4097B6D9}"/>
          </ac:spMkLst>
        </pc:spChg>
        <pc:spChg chg="add del mod">
          <ac:chgData name="Yiwei Ding" userId="4145c18a2bdf4944" providerId="LiveId" clId="{57653862-0D75-624C-962A-CD77D3BEED6D}" dt="2024-08-19T13:25:42.006" v="1064"/>
          <ac:spMkLst>
            <pc:docMk/>
            <pc:sldMk cId="3513829211" sldId="667"/>
            <ac:spMk id="71" creationId="{B729C29A-103D-AEBD-FCB5-49A73F5AF878}"/>
          </ac:spMkLst>
        </pc:spChg>
        <pc:spChg chg="add del mod">
          <ac:chgData name="Yiwei Ding" userId="4145c18a2bdf4944" providerId="LiveId" clId="{57653862-0D75-624C-962A-CD77D3BEED6D}" dt="2024-08-19T13:25:42.006" v="1064"/>
          <ac:spMkLst>
            <pc:docMk/>
            <pc:sldMk cId="3513829211" sldId="667"/>
            <ac:spMk id="72" creationId="{BFAD7F43-C83E-949D-90C7-348CA5A766E9}"/>
          </ac:spMkLst>
        </pc:spChg>
        <pc:spChg chg="add del mod">
          <ac:chgData name="Yiwei Ding" userId="4145c18a2bdf4944" providerId="LiveId" clId="{57653862-0D75-624C-962A-CD77D3BEED6D}" dt="2024-08-19T13:25:42.006" v="1064"/>
          <ac:spMkLst>
            <pc:docMk/>
            <pc:sldMk cId="3513829211" sldId="667"/>
            <ac:spMk id="77" creationId="{748C3257-F05D-F6BC-9E96-CBA215537AD3}"/>
          </ac:spMkLst>
        </pc:spChg>
        <pc:spChg chg="add del mod">
          <ac:chgData name="Yiwei Ding" userId="4145c18a2bdf4944" providerId="LiveId" clId="{57653862-0D75-624C-962A-CD77D3BEED6D}" dt="2024-08-19T13:25:42.006" v="1064"/>
          <ac:spMkLst>
            <pc:docMk/>
            <pc:sldMk cId="3513829211" sldId="667"/>
            <ac:spMk id="78" creationId="{C9809B13-47C6-DB46-752B-9E8FC09A5DFD}"/>
          </ac:spMkLst>
        </pc:spChg>
        <pc:spChg chg="add del mod">
          <ac:chgData name="Yiwei Ding" userId="4145c18a2bdf4944" providerId="LiveId" clId="{57653862-0D75-624C-962A-CD77D3BEED6D}" dt="2024-08-19T13:25:42.006" v="1064"/>
          <ac:spMkLst>
            <pc:docMk/>
            <pc:sldMk cId="3513829211" sldId="667"/>
            <ac:spMk id="79" creationId="{4A5F078E-17FF-0F0D-4EF3-C3C146EE53D7}"/>
          </ac:spMkLst>
        </pc:spChg>
        <pc:spChg chg="add del mod">
          <ac:chgData name="Yiwei Ding" userId="4145c18a2bdf4944" providerId="LiveId" clId="{57653862-0D75-624C-962A-CD77D3BEED6D}" dt="2024-08-19T13:25:42.006" v="1064"/>
          <ac:spMkLst>
            <pc:docMk/>
            <pc:sldMk cId="3513829211" sldId="667"/>
            <ac:spMk id="80" creationId="{41012D6B-40C0-5613-FBC4-2ED8924F5E33}"/>
          </ac:spMkLst>
        </pc:spChg>
        <pc:spChg chg="add del mod">
          <ac:chgData name="Yiwei Ding" userId="4145c18a2bdf4944" providerId="LiveId" clId="{57653862-0D75-624C-962A-CD77D3BEED6D}" dt="2024-08-19T13:25:42.006" v="1064"/>
          <ac:spMkLst>
            <pc:docMk/>
            <pc:sldMk cId="3513829211" sldId="667"/>
            <ac:spMk id="81" creationId="{EE031C98-AC8D-F107-E6F0-8847ADA3651B}"/>
          </ac:spMkLst>
        </pc:spChg>
        <pc:spChg chg="add del mod">
          <ac:chgData name="Yiwei Ding" userId="4145c18a2bdf4944" providerId="LiveId" clId="{57653862-0D75-624C-962A-CD77D3BEED6D}" dt="2024-08-19T13:25:42.006" v="1064"/>
          <ac:spMkLst>
            <pc:docMk/>
            <pc:sldMk cId="3513829211" sldId="667"/>
            <ac:spMk id="82" creationId="{B8B4C885-E522-08A3-4C3A-A39A761D8A25}"/>
          </ac:spMkLst>
        </pc:spChg>
        <pc:spChg chg="add mod">
          <ac:chgData name="Yiwei Ding" userId="4145c18a2bdf4944" providerId="LiveId" clId="{57653862-0D75-624C-962A-CD77D3BEED6D}" dt="2024-08-19T13:26:22.072" v="1075" actId="1076"/>
          <ac:spMkLst>
            <pc:docMk/>
            <pc:sldMk cId="3513829211" sldId="667"/>
            <ac:spMk id="84" creationId="{D6FF271A-8737-D0FA-7F2E-FF05E7EA7C64}"/>
          </ac:spMkLst>
        </pc:spChg>
        <pc:spChg chg="add mod">
          <ac:chgData name="Yiwei Ding" userId="4145c18a2bdf4944" providerId="LiveId" clId="{57653862-0D75-624C-962A-CD77D3BEED6D}" dt="2024-08-19T13:26:26.603" v="1079" actId="20577"/>
          <ac:spMkLst>
            <pc:docMk/>
            <pc:sldMk cId="3513829211" sldId="667"/>
            <ac:spMk id="85" creationId="{39437737-CCFF-DAC3-2056-ED941A926431}"/>
          </ac:spMkLst>
        </pc:spChg>
        <pc:spChg chg="add del mod">
          <ac:chgData name="Yiwei Ding" userId="4145c18a2bdf4944" providerId="LiveId" clId="{57653862-0D75-624C-962A-CD77D3BEED6D}" dt="2024-08-19T20:30:54.064" v="2326" actId="478"/>
          <ac:spMkLst>
            <pc:docMk/>
            <pc:sldMk cId="3513829211" sldId="667"/>
            <ac:spMk id="86" creationId="{39AE4017-8CA5-4179-F17B-3C0C9431FD40}"/>
          </ac:spMkLst>
        </pc:spChg>
        <pc:spChg chg="add del mod">
          <ac:chgData name="Yiwei Ding" userId="4145c18a2bdf4944" providerId="LiveId" clId="{57653862-0D75-624C-962A-CD77D3BEED6D}" dt="2024-08-19T20:30:54.064" v="2326" actId="478"/>
          <ac:spMkLst>
            <pc:docMk/>
            <pc:sldMk cId="3513829211" sldId="667"/>
            <ac:spMk id="87" creationId="{3CD16E3A-000C-E320-5E45-4456DDCBD83D}"/>
          </ac:spMkLst>
        </pc:spChg>
        <pc:grpChg chg="add mod">
          <ac:chgData name="Yiwei Ding" userId="4145c18a2bdf4944" providerId="LiveId" clId="{57653862-0D75-624C-962A-CD77D3BEED6D}" dt="2024-08-19T13:24:23.378" v="1049" actId="1076"/>
          <ac:grpSpMkLst>
            <pc:docMk/>
            <pc:sldMk cId="3513829211" sldId="667"/>
            <ac:grpSpMk id="2" creationId="{A20A0313-FF2D-C9D3-C680-8C0029AF214F}"/>
          </ac:grpSpMkLst>
        </pc:grpChg>
        <pc:grpChg chg="mod">
          <ac:chgData name="Yiwei Ding" userId="4145c18a2bdf4944" providerId="LiveId" clId="{57653862-0D75-624C-962A-CD77D3BEED6D}" dt="2024-08-19T13:24:23.378" v="1049" actId="1076"/>
          <ac:grpSpMkLst>
            <pc:docMk/>
            <pc:sldMk cId="3513829211" sldId="667"/>
            <ac:grpSpMk id="3" creationId="{9505485C-31F0-93CD-D757-068A44873339}"/>
          </ac:grpSpMkLst>
        </pc:grpChg>
        <pc:grpChg chg="mod">
          <ac:chgData name="Yiwei Ding" userId="4145c18a2bdf4944" providerId="LiveId" clId="{57653862-0D75-624C-962A-CD77D3BEED6D}" dt="2024-08-19T13:24:30.218" v="1052" actId="1076"/>
          <ac:grpSpMkLst>
            <pc:docMk/>
            <pc:sldMk cId="3513829211" sldId="667"/>
            <ac:grpSpMk id="27" creationId="{493DB6C7-35E9-5553-7C95-4B775C37DF42}"/>
          </ac:grpSpMkLst>
        </pc:grpChg>
        <pc:grpChg chg="mod">
          <ac:chgData name="Yiwei Ding" userId="4145c18a2bdf4944" providerId="LiveId" clId="{57653862-0D75-624C-962A-CD77D3BEED6D}" dt="2024-08-19T13:24:30.218" v="1052" actId="1076"/>
          <ac:grpSpMkLst>
            <pc:docMk/>
            <pc:sldMk cId="3513829211" sldId="667"/>
            <ac:grpSpMk id="28" creationId="{09F75CB1-A55D-255B-F7B0-3086B8EB03EF}"/>
          </ac:grpSpMkLst>
        </pc:grpChg>
        <pc:picChg chg="mod">
          <ac:chgData name="Yiwei Ding" userId="4145c18a2bdf4944" providerId="LiveId" clId="{57653862-0D75-624C-962A-CD77D3BEED6D}" dt="2024-08-19T13:24:23.378" v="1049" actId="1076"/>
          <ac:picMkLst>
            <pc:docMk/>
            <pc:sldMk cId="3513829211" sldId="667"/>
            <ac:picMk id="13" creationId="{AE4E587A-F10B-FEE0-73B6-8957C06498E4}"/>
          </ac:picMkLst>
        </pc:picChg>
        <pc:picChg chg="mod">
          <ac:chgData name="Yiwei Ding" userId="4145c18a2bdf4944" providerId="LiveId" clId="{57653862-0D75-624C-962A-CD77D3BEED6D}" dt="2024-08-19T13:24:23.378" v="1049" actId="1076"/>
          <ac:picMkLst>
            <pc:docMk/>
            <pc:sldMk cId="3513829211" sldId="667"/>
            <ac:picMk id="14" creationId="{ADC93817-0C97-CA84-3491-7468405CF860}"/>
          </ac:picMkLst>
        </pc:picChg>
        <pc:picChg chg="mod">
          <ac:chgData name="Yiwei Ding" userId="4145c18a2bdf4944" providerId="LiveId" clId="{57653862-0D75-624C-962A-CD77D3BEED6D}" dt="2024-08-19T13:24:23.378" v="1049" actId="1076"/>
          <ac:picMkLst>
            <pc:docMk/>
            <pc:sldMk cId="3513829211" sldId="667"/>
            <ac:picMk id="15" creationId="{9B0E5614-B57D-70BB-BBEF-24549DE2209F}"/>
          </ac:picMkLst>
        </pc:picChg>
        <pc:picChg chg="mod">
          <ac:chgData name="Yiwei Ding" userId="4145c18a2bdf4944" providerId="LiveId" clId="{57653862-0D75-624C-962A-CD77D3BEED6D}" dt="2024-08-19T13:24:23.378" v="1049" actId="1076"/>
          <ac:picMkLst>
            <pc:docMk/>
            <pc:sldMk cId="3513829211" sldId="667"/>
            <ac:picMk id="17" creationId="{ACFEDA71-3BC5-52B9-51AE-A448B2533D50}"/>
          </ac:picMkLst>
        </pc:picChg>
        <pc:picChg chg="mod">
          <ac:chgData name="Yiwei Ding" userId="4145c18a2bdf4944" providerId="LiveId" clId="{57653862-0D75-624C-962A-CD77D3BEED6D}" dt="2024-08-19T13:24:23.378" v="1049" actId="1076"/>
          <ac:picMkLst>
            <pc:docMk/>
            <pc:sldMk cId="3513829211" sldId="667"/>
            <ac:picMk id="18" creationId="{0F9B655C-4C42-60B1-8A38-A6E31E1C3D64}"/>
          </ac:picMkLst>
        </pc:picChg>
        <pc:picChg chg="mod">
          <ac:chgData name="Yiwei Ding" userId="4145c18a2bdf4944" providerId="LiveId" clId="{57653862-0D75-624C-962A-CD77D3BEED6D}" dt="2024-08-19T13:24:23.378" v="1049" actId="1076"/>
          <ac:picMkLst>
            <pc:docMk/>
            <pc:sldMk cId="3513829211" sldId="667"/>
            <ac:picMk id="19" creationId="{65376BD6-9553-642C-807B-2D94E0E811D2}"/>
          </ac:picMkLst>
        </pc:picChg>
        <pc:picChg chg="mod">
          <ac:chgData name="Yiwei Ding" userId="4145c18a2bdf4944" providerId="LiveId" clId="{57653862-0D75-624C-962A-CD77D3BEED6D}" dt="2024-08-19T13:24:30.218" v="1052" actId="1076"/>
          <ac:picMkLst>
            <pc:docMk/>
            <pc:sldMk cId="3513829211" sldId="667"/>
            <ac:picMk id="35" creationId="{22256348-6183-7D7F-2313-FF4C6BF300B0}"/>
          </ac:picMkLst>
        </pc:picChg>
        <pc:picChg chg="mod">
          <ac:chgData name="Yiwei Ding" userId="4145c18a2bdf4944" providerId="LiveId" clId="{57653862-0D75-624C-962A-CD77D3BEED6D}" dt="2024-08-19T13:24:30.218" v="1052" actId="1076"/>
          <ac:picMkLst>
            <pc:docMk/>
            <pc:sldMk cId="3513829211" sldId="667"/>
            <ac:picMk id="36" creationId="{4930105D-182A-CEC3-706E-B5E1FAB1E640}"/>
          </ac:picMkLst>
        </pc:picChg>
        <pc:picChg chg="mod">
          <ac:chgData name="Yiwei Ding" userId="4145c18a2bdf4944" providerId="LiveId" clId="{57653862-0D75-624C-962A-CD77D3BEED6D}" dt="2024-08-19T13:24:30.218" v="1052" actId="1076"/>
          <ac:picMkLst>
            <pc:docMk/>
            <pc:sldMk cId="3513829211" sldId="667"/>
            <ac:picMk id="37" creationId="{9121B4B7-92CB-FCB4-E29B-7B74CC7F836A}"/>
          </ac:picMkLst>
        </pc:picChg>
        <pc:picChg chg="mod">
          <ac:chgData name="Yiwei Ding" userId="4145c18a2bdf4944" providerId="LiveId" clId="{57653862-0D75-624C-962A-CD77D3BEED6D}" dt="2024-08-19T13:24:30.218" v="1052" actId="1076"/>
          <ac:picMkLst>
            <pc:docMk/>
            <pc:sldMk cId="3513829211" sldId="667"/>
            <ac:picMk id="38" creationId="{E77784E7-0684-72AE-E422-51CD693013BD}"/>
          </ac:picMkLst>
        </pc:picChg>
        <pc:picChg chg="mod">
          <ac:chgData name="Yiwei Ding" userId="4145c18a2bdf4944" providerId="LiveId" clId="{57653862-0D75-624C-962A-CD77D3BEED6D}" dt="2024-08-19T13:24:30.218" v="1052" actId="1076"/>
          <ac:picMkLst>
            <pc:docMk/>
            <pc:sldMk cId="3513829211" sldId="667"/>
            <ac:picMk id="39" creationId="{C05626D5-5E9F-644D-EF3E-D1ADD4247A44}"/>
          </ac:picMkLst>
        </pc:picChg>
        <pc:picChg chg="mod">
          <ac:chgData name="Yiwei Ding" userId="4145c18a2bdf4944" providerId="LiveId" clId="{57653862-0D75-624C-962A-CD77D3BEED6D}" dt="2024-08-19T13:24:30.218" v="1052" actId="1076"/>
          <ac:picMkLst>
            <pc:docMk/>
            <pc:sldMk cId="3513829211" sldId="667"/>
            <ac:picMk id="40" creationId="{5F1FDDF7-B885-95B1-7CF3-DE5C4D494174}"/>
          </ac:picMkLst>
        </pc:picChg>
        <pc:picChg chg="add mod">
          <ac:chgData name="Yiwei Ding" userId="4145c18a2bdf4944" providerId="LiveId" clId="{57653862-0D75-624C-962A-CD77D3BEED6D}" dt="2024-08-19T13:25:58.995" v="1072" actId="1076"/>
          <ac:picMkLst>
            <pc:docMk/>
            <pc:sldMk cId="3513829211" sldId="667"/>
            <ac:picMk id="83" creationId="{E6273124-AFEB-1F04-F82C-41292E203C2C}"/>
          </ac:picMkLst>
        </pc:picChg>
        <pc:picChg chg="mod">
          <ac:chgData name="Yiwei Ding" userId="4145c18a2bdf4944" providerId="LiveId" clId="{57653862-0D75-624C-962A-CD77D3BEED6D}" dt="2024-08-19T13:24:30.218" v="1052" actId="1076"/>
          <ac:picMkLst>
            <pc:docMk/>
            <pc:sldMk cId="3513829211" sldId="667"/>
            <ac:picMk id="126" creationId="{C3312A9C-C2D5-C90D-B9A0-5FB04ED6BC00}"/>
          </ac:picMkLst>
        </pc:picChg>
        <pc:cxnChg chg="mod">
          <ac:chgData name="Yiwei Ding" userId="4145c18a2bdf4944" providerId="LiveId" clId="{57653862-0D75-624C-962A-CD77D3BEED6D}" dt="2024-08-19T13:24:23.378" v="1049" actId="1076"/>
          <ac:cxnSpMkLst>
            <pc:docMk/>
            <pc:sldMk cId="3513829211" sldId="667"/>
            <ac:cxnSpMk id="4" creationId="{0B968F56-9651-CC55-9E1C-33BA2861FC3A}"/>
          </ac:cxnSpMkLst>
        </pc:cxnChg>
        <pc:cxnChg chg="mod">
          <ac:chgData name="Yiwei Ding" userId="4145c18a2bdf4944" providerId="LiveId" clId="{57653862-0D75-624C-962A-CD77D3BEED6D}" dt="2024-08-19T13:24:23.378" v="1049" actId="1076"/>
          <ac:cxnSpMkLst>
            <pc:docMk/>
            <pc:sldMk cId="3513829211" sldId="667"/>
            <ac:cxnSpMk id="7" creationId="{E4F77F50-DF42-5B1D-F61D-84E9E0E9362C}"/>
          </ac:cxnSpMkLst>
        </pc:cxnChg>
        <pc:cxnChg chg="mod">
          <ac:chgData name="Yiwei Ding" userId="4145c18a2bdf4944" providerId="LiveId" clId="{57653862-0D75-624C-962A-CD77D3BEED6D}" dt="2024-08-19T13:24:23.378" v="1049" actId="1076"/>
          <ac:cxnSpMkLst>
            <pc:docMk/>
            <pc:sldMk cId="3513829211" sldId="667"/>
            <ac:cxnSpMk id="11" creationId="{647465AD-E59B-16A8-7503-CEC951D98205}"/>
          </ac:cxnSpMkLst>
        </pc:cxnChg>
        <pc:cxnChg chg="add del mod">
          <ac:chgData name="Yiwei Ding" userId="4145c18a2bdf4944" providerId="LiveId" clId="{57653862-0D75-624C-962A-CD77D3BEED6D}" dt="2024-08-19T13:25:42.006" v="1064"/>
          <ac:cxnSpMkLst>
            <pc:docMk/>
            <pc:sldMk cId="3513829211" sldId="667"/>
            <ac:cxnSpMk id="21" creationId="{D6D5FC56-2975-BA29-ACF8-2C7AD114433B}"/>
          </ac:cxnSpMkLst>
        </pc:cxnChg>
        <pc:cxnChg chg="add del mod">
          <ac:chgData name="Yiwei Ding" userId="4145c18a2bdf4944" providerId="LiveId" clId="{57653862-0D75-624C-962A-CD77D3BEED6D}" dt="2024-08-19T13:25:42.006" v="1064"/>
          <ac:cxnSpMkLst>
            <pc:docMk/>
            <pc:sldMk cId="3513829211" sldId="667"/>
            <ac:cxnSpMk id="24" creationId="{B53F8E7C-335C-29ED-4E19-A03034D8645C}"/>
          </ac:cxnSpMkLst>
        </pc:cxnChg>
        <pc:cxnChg chg="mod">
          <ac:chgData name="Yiwei Ding" userId="4145c18a2bdf4944" providerId="LiveId" clId="{57653862-0D75-624C-962A-CD77D3BEED6D}" dt="2024-08-19T13:24:30.218" v="1052" actId="1076"/>
          <ac:cxnSpMkLst>
            <pc:docMk/>
            <pc:sldMk cId="3513829211" sldId="667"/>
            <ac:cxnSpMk id="29" creationId="{AB3D7A07-8EC5-6105-6952-6F072C4B323E}"/>
          </ac:cxnSpMkLst>
        </pc:cxnChg>
        <pc:cxnChg chg="mod">
          <ac:chgData name="Yiwei Ding" userId="4145c18a2bdf4944" providerId="LiveId" clId="{57653862-0D75-624C-962A-CD77D3BEED6D}" dt="2024-08-19T13:24:30.218" v="1052" actId="1076"/>
          <ac:cxnSpMkLst>
            <pc:docMk/>
            <pc:sldMk cId="3513829211" sldId="667"/>
            <ac:cxnSpMk id="31" creationId="{83D8CBA6-17FE-38DC-71F4-E0689A43E8FA}"/>
          </ac:cxnSpMkLst>
        </pc:cxnChg>
        <pc:cxnChg chg="mod">
          <ac:chgData name="Yiwei Ding" userId="4145c18a2bdf4944" providerId="LiveId" clId="{57653862-0D75-624C-962A-CD77D3BEED6D}" dt="2024-08-19T13:24:30.218" v="1052" actId="1076"/>
          <ac:cxnSpMkLst>
            <pc:docMk/>
            <pc:sldMk cId="3513829211" sldId="667"/>
            <ac:cxnSpMk id="33" creationId="{3FB9AB57-0D80-6955-014B-75630AA082C1}"/>
          </ac:cxnSpMkLst>
        </pc:cxnChg>
        <pc:cxnChg chg="del mod">
          <ac:chgData name="Yiwei Ding" userId="4145c18a2bdf4944" providerId="LiveId" clId="{57653862-0D75-624C-962A-CD77D3BEED6D}" dt="2024-08-19T13:25:45.191" v="1066" actId="478"/>
          <ac:cxnSpMkLst>
            <pc:docMk/>
            <pc:sldMk cId="3513829211" sldId="667"/>
            <ac:cxnSpMk id="43" creationId="{9FF2ECFE-C646-C5C6-A7BA-CE5D92B2E718}"/>
          </ac:cxnSpMkLst>
        </pc:cxnChg>
        <pc:cxnChg chg="add del mod">
          <ac:chgData name="Yiwei Ding" userId="4145c18a2bdf4944" providerId="LiveId" clId="{57653862-0D75-624C-962A-CD77D3BEED6D}" dt="2024-08-19T13:25:42.006" v="1064"/>
          <ac:cxnSpMkLst>
            <pc:docMk/>
            <pc:sldMk cId="3513829211" sldId="667"/>
            <ac:cxnSpMk id="44" creationId="{4D3F23CC-5096-B61C-33E1-7D93B77B04B8}"/>
          </ac:cxnSpMkLst>
        </pc:cxnChg>
        <pc:cxnChg chg="add del mod">
          <ac:chgData name="Yiwei Ding" userId="4145c18a2bdf4944" providerId="LiveId" clId="{57653862-0D75-624C-962A-CD77D3BEED6D}" dt="2024-08-19T13:25:42.006" v="1064"/>
          <ac:cxnSpMkLst>
            <pc:docMk/>
            <pc:sldMk cId="3513829211" sldId="667"/>
            <ac:cxnSpMk id="49" creationId="{5C87BA08-CE64-957D-86B0-EFFD8EC8E3D8}"/>
          </ac:cxnSpMkLst>
        </pc:cxnChg>
        <pc:cxnChg chg="del mod">
          <ac:chgData name="Yiwei Ding" userId="4145c18a2bdf4944" providerId="LiveId" clId="{57653862-0D75-624C-962A-CD77D3BEED6D}" dt="2024-08-19T13:25:45.191" v="1066" actId="478"/>
          <ac:cxnSpMkLst>
            <pc:docMk/>
            <pc:sldMk cId="3513829211" sldId="667"/>
            <ac:cxnSpMk id="50" creationId="{E7986158-7E9C-E867-9FB1-760CA2F2EF89}"/>
          </ac:cxnSpMkLst>
        </pc:cxnChg>
        <pc:cxnChg chg="del mod">
          <ac:chgData name="Yiwei Ding" userId="4145c18a2bdf4944" providerId="LiveId" clId="{57653862-0D75-624C-962A-CD77D3BEED6D}" dt="2024-08-19T13:25:45.191" v="1066" actId="478"/>
          <ac:cxnSpMkLst>
            <pc:docMk/>
            <pc:sldMk cId="3513829211" sldId="667"/>
            <ac:cxnSpMk id="54" creationId="{C977CC92-88F7-1376-FED0-6DA249773F6A}"/>
          </ac:cxnSpMkLst>
        </pc:cxnChg>
        <pc:cxnChg chg="del mod">
          <ac:chgData name="Yiwei Ding" userId="4145c18a2bdf4944" providerId="LiveId" clId="{57653862-0D75-624C-962A-CD77D3BEED6D}" dt="2024-08-19T13:25:45.191" v="1066" actId="478"/>
          <ac:cxnSpMkLst>
            <pc:docMk/>
            <pc:sldMk cId="3513829211" sldId="667"/>
            <ac:cxnSpMk id="56" creationId="{ED9EBEF5-3F3A-8211-BD7F-F1DDA595A81E}"/>
          </ac:cxnSpMkLst>
        </pc:cxnChg>
        <pc:cxnChg chg="del mod">
          <ac:chgData name="Yiwei Ding" userId="4145c18a2bdf4944" providerId="LiveId" clId="{57653862-0D75-624C-962A-CD77D3BEED6D}" dt="2024-08-19T13:25:45.191" v="1066" actId="478"/>
          <ac:cxnSpMkLst>
            <pc:docMk/>
            <pc:sldMk cId="3513829211" sldId="667"/>
            <ac:cxnSpMk id="60" creationId="{1EE4DFEF-85C6-5121-984D-AAAF9C0D711C}"/>
          </ac:cxnSpMkLst>
        </pc:cxnChg>
        <pc:cxnChg chg="del mod">
          <ac:chgData name="Yiwei Ding" userId="4145c18a2bdf4944" providerId="LiveId" clId="{57653862-0D75-624C-962A-CD77D3BEED6D}" dt="2024-08-19T13:25:45.191" v="1066" actId="478"/>
          <ac:cxnSpMkLst>
            <pc:docMk/>
            <pc:sldMk cId="3513829211" sldId="667"/>
            <ac:cxnSpMk id="61" creationId="{CAE0BC1C-2A4B-16EC-1A8B-80B8B2ADA424}"/>
          </ac:cxnSpMkLst>
        </pc:cxnChg>
        <pc:cxnChg chg="del mod">
          <ac:chgData name="Yiwei Ding" userId="4145c18a2bdf4944" providerId="LiveId" clId="{57653862-0D75-624C-962A-CD77D3BEED6D}" dt="2024-08-19T13:25:45.191" v="1066" actId="478"/>
          <ac:cxnSpMkLst>
            <pc:docMk/>
            <pc:sldMk cId="3513829211" sldId="667"/>
            <ac:cxnSpMk id="62" creationId="{74804024-0397-BB49-8765-006648798ABF}"/>
          </ac:cxnSpMkLst>
        </pc:cxnChg>
        <pc:cxnChg chg="del mod">
          <ac:chgData name="Yiwei Ding" userId="4145c18a2bdf4944" providerId="LiveId" clId="{57653862-0D75-624C-962A-CD77D3BEED6D}" dt="2024-08-19T13:25:45.191" v="1066" actId="478"/>
          <ac:cxnSpMkLst>
            <pc:docMk/>
            <pc:sldMk cId="3513829211" sldId="667"/>
            <ac:cxnSpMk id="63" creationId="{CCDE7094-2045-3143-127A-84B89458B542}"/>
          </ac:cxnSpMkLst>
        </pc:cxnChg>
        <pc:cxnChg chg="add del mod">
          <ac:chgData name="Yiwei Ding" userId="4145c18a2bdf4944" providerId="LiveId" clId="{57653862-0D75-624C-962A-CD77D3BEED6D}" dt="2024-08-19T13:25:42.006" v="1064"/>
          <ac:cxnSpMkLst>
            <pc:docMk/>
            <pc:sldMk cId="3513829211" sldId="667"/>
            <ac:cxnSpMk id="73" creationId="{A01FD213-DA5D-6EFA-0567-2ABB5DDD6E78}"/>
          </ac:cxnSpMkLst>
        </pc:cxnChg>
        <pc:cxnChg chg="add del mod">
          <ac:chgData name="Yiwei Ding" userId="4145c18a2bdf4944" providerId="LiveId" clId="{57653862-0D75-624C-962A-CD77D3BEED6D}" dt="2024-08-19T13:25:42.006" v="1064"/>
          <ac:cxnSpMkLst>
            <pc:docMk/>
            <pc:sldMk cId="3513829211" sldId="667"/>
            <ac:cxnSpMk id="74" creationId="{CFF61037-1151-33B5-900F-0B28A7CD5F48}"/>
          </ac:cxnSpMkLst>
        </pc:cxnChg>
        <pc:cxnChg chg="add del mod">
          <ac:chgData name="Yiwei Ding" userId="4145c18a2bdf4944" providerId="LiveId" clId="{57653862-0D75-624C-962A-CD77D3BEED6D}" dt="2024-08-19T13:25:42.006" v="1064"/>
          <ac:cxnSpMkLst>
            <pc:docMk/>
            <pc:sldMk cId="3513829211" sldId="667"/>
            <ac:cxnSpMk id="75" creationId="{EF2A1A5B-CFBA-9DC7-B3DF-8856817FB140}"/>
          </ac:cxnSpMkLst>
        </pc:cxnChg>
        <pc:cxnChg chg="add del mod">
          <ac:chgData name="Yiwei Ding" userId="4145c18a2bdf4944" providerId="LiveId" clId="{57653862-0D75-624C-962A-CD77D3BEED6D}" dt="2024-08-19T13:25:42.006" v="1064"/>
          <ac:cxnSpMkLst>
            <pc:docMk/>
            <pc:sldMk cId="3513829211" sldId="667"/>
            <ac:cxnSpMk id="76" creationId="{0F7A24E9-A280-0810-1EE3-B817F494B65C}"/>
          </ac:cxnSpMkLst>
        </pc:cxnChg>
      </pc:sldChg>
      <pc:sldChg chg="addSp delSp modSp add mod modTransition">
        <pc:chgData name="Yiwei Ding" userId="4145c18a2bdf4944" providerId="LiveId" clId="{57653862-0D75-624C-962A-CD77D3BEED6D}" dt="2024-08-19T20:27:36.535" v="2307"/>
        <pc:sldMkLst>
          <pc:docMk/>
          <pc:sldMk cId="1138491025" sldId="668"/>
        </pc:sldMkLst>
        <pc:spChg chg="mod">
          <ac:chgData name="Yiwei Ding" userId="4145c18a2bdf4944" providerId="LiveId" clId="{57653862-0D75-624C-962A-CD77D3BEED6D}" dt="2024-08-19T13:27:33.579" v="1092" actId="1076"/>
          <ac:spMkLst>
            <pc:docMk/>
            <pc:sldMk cId="1138491025" sldId="668"/>
            <ac:spMk id="6" creationId="{FEB8FD5E-2582-3A1B-B0E5-2766CCE85A89}"/>
          </ac:spMkLst>
        </pc:spChg>
        <pc:spChg chg="mod">
          <ac:chgData name="Yiwei Ding" userId="4145c18a2bdf4944" providerId="LiveId" clId="{57653862-0D75-624C-962A-CD77D3BEED6D}" dt="2024-08-19T13:27:33.579" v="1092" actId="1076"/>
          <ac:spMkLst>
            <pc:docMk/>
            <pc:sldMk cId="1138491025" sldId="668"/>
            <ac:spMk id="8" creationId="{9E23AB84-5C0A-F41D-33CA-6C5CD2912B63}"/>
          </ac:spMkLst>
        </pc:spChg>
        <pc:spChg chg="mod">
          <ac:chgData name="Yiwei Ding" userId="4145c18a2bdf4944" providerId="LiveId" clId="{57653862-0D75-624C-962A-CD77D3BEED6D}" dt="2024-08-19T13:27:33.579" v="1092" actId="1076"/>
          <ac:spMkLst>
            <pc:docMk/>
            <pc:sldMk cId="1138491025" sldId="668"/>
            <ac:spMk id="12" creationId="{18031DD4-0B58-4CE8-DA23-20AD2042CC0B}"/>
          </ac:spMkLst>
        </pc:spChg>
        <pc:spChg chg="mod">
          <ac:chgData name="Yiwei Ding" userId="4145c18a2bdf4944" providerId="LiveId" clId="{57653862-0D75-624C-962A-CD77D3BEED6D}" dt="2024-08-19T13:27:33.579" v="1092" actId="1076"/>
          <ac:spMkLst>
            <pc:docMk/>
            <pc:sldMk cId="1138491025" sldId="668"/>
            <ac:spMk id="16" creationId="{3C1D8D4A-2FF5-BBBB-8926-FFDC632D1AC7}"/>
          </ac:spMkLst>
        </pc:spChg>
        <pc:spChg chg="add mod">
          <ac:chgData name="Yiwei Ding" userId="4145c18a2bdf4944" providerId="LiveId" clId="{57653862-0D75-624C-962A-CD77D3BEED6D}" dt="2024-08-19T13:28:47.853" v="1116" actId="2711"/>
          <ac:spMkLst>
            <pc:docMk/>
            <pc:sldMk cId="1138491025" sldId="668"/>
            <ac:spMk id="20" creationId="{C95A2C4E-7DB0-2207-B0BF-CE7FFD1F7BAA}"/>
          </ac:spMkLst>
        </pc:spChg>
        <pc:spChg chg="add mod">
          <ac:chgData name="Yiwei Ding" userId="4145c18a2bdf4944" providerId="LiveId" clId="{57653862-0D75-624C-962A-CD77D3BEED6D}" dt="2024-08-19T13:28:47.853" v="1116" actId="2711"/>
          <ac:spMkLst>
            <pc:docMk/>
            <pc:sldMk cId="1138491025" sldId="668"/>
            <ac:spMk id="21" creationId="{02C60525-5414-226D-0858-0D70D2E559F9}"/>
          </ac:spMkLst>
        </pc:spChg>
        <pc:spChg chg="add mod">
          <ac:chgData name="Yiwei Ding" userId="4145c18a2bdf4944" providerId="LiveId" clId="{57653862-0D75-624C-962A-CD77D3BEED6D}" dt="2024-08-19T13:28:47.853" v="1116" actId="2711"/>
          <ac:spMkLst>
            <pc:docMk/>
            <pc:sldMk cId="1138491025" sldId="668"/>
            <ac:spMk id="22" creationId="{2EE05144-F3A7-DAF6-94B3-C6B7889710EA}"/>
          </ac:spMkLst>
        </pc:spChg>
        <pc:spChg chg="add mod">
          <ac:chgData name="Yiwei Ding" userId="4145c18a2bdf4944" providerId="LiveId" clId="{57653862-0D75-624C-962A-CD77D3BEED6D}" dt="2024-08-19T13:28:47.853" v="1116" actId="2711"/>
          <ac:spMkLst>
            <pc:docMk/>
            <pc:sldMk cId="1138491025" sldId="668"/>
            <ac:spMk id="24" creationId="{1CF6D96F-FA6C-E40A-1E32-6A7E27B08843}"/>
          </ac:spMkLst>
        </pc:spChg>
        <pc:spChg chg="add mod">
          <ac:chgData name="Yiwei Ding" userId="4145c18a2bdf4944" providerId="LiveId" clId="{57653862-0D75-624C-962A-CD77D3BEED6D}" dt="2024-08-19T13:28:47.853" v="1116" actId="2711"/>
          <ac:spMkLst>
            <pc:docMk/>
            <pc:sldMk cId="1138491025" sldId="668"/>
            <ac:spMk id="25" creationId="{3F158F38-8471-6D31-CE9B-CF4512761453}"/>
          </ac:spMkLst>
        </pc:spChg>
        <pc:spChg chg="add mod">
          <ac:chgData name="Yiwei Ding" userId="4145c18a2bdf4944" providerId="LiveId" clId="{57653862-0D75-624C-962A-CD77D3BEED6D}" dt="2024-08-19T13:28:47.853" v="1116" actId="2711"/>
          <ac:spMkLst>
            <pc:docMk/>
            <pc:sldMk cId="1138491025" sldId="668"/>
            <ac:spMk id="26" creationId="{3CFF1C4C-F857-6F11-5C03-B14F3DF82EFF}"/>
          </ac:spMkLst>
        </pc:spChg>
        <pc:spChg chg="mod">
          <ac:chgData name="Yiwei Ding" userId="4145c18a2bdf4944" providerId="LiveId" clId="{57653862-0D75-624C-962A-CD77D3BEED6D}" dt="2024-08-19T13:27:33.579" v="1092" actId="1076"/>
          <ac:spMkLst>
            <pc:docMk/>
            <pc:sldMk cId="1138491025" sldId="668"/>
            <ac:spMk id="30" creationId="{657A3FEC-0894-AC9D-3FEB-0EA9CA58847B}"/>
          </ac:spMkLst>
        </pc:spChg>
        <pc:spChg chg="mod">
          <ac:chgData name="Yiwei Ding" userId="4145c18a2bdf4944" providerId="LiveId" clId="{57653862-0D75-624C-962A-CD77D3BEED6D}" dt="2024-08-19T13:27:33.579" v="1092" actId="1076"/>
          <ac:spMkLst>
            <pc:docMk/>
            <pc:sldMk cId="1138491025" sldId="668"/>
            <ac:spMk id="32" creationId="{054A2982-D18A-77DF-8717-21B3D8FE33F5}"/>
          </ac:spMkLst>
        </pc:spChg>
        <pc:spChg chg="mod">
          <ac:chgData name="Yiwei Ding" userId="4145c18a2bdf4944" providerId="LiveId" clId="{57653862-0D75-624C-962A-CD77D3BEED6D}" dt="2024-08-19T13:27:33.579" v="1092" actId="1076"/>
          <ac:spMkLst>
            <pc:docMk/>
            <pc:sldMk cId="1138491025" sldId="668"/>
            <ac:spMk id="34" creationId="{A803B1D7-FA2D-3694-1D71-6FA99B7A3857}"/>
          </ac:spMkLst>
        </pc:spChg>
        <pc:spChg chg="add mod">
          <ac:chgData name="Yiwei Ding" userId="4145c18a2bdf4944" providerId="LiveId" clId="{57653862-0D75-624C-962A-CD77D3BEED6D}" dt="2024-08-19T13:28:47.853" v="1116" actId="2711"/>
          <ac:spMkLst>
            <pc:docMk/>
            <pc:sldMk cId="1138491025" sldId="668"/>
            <ac:spMk id="44" creationId="{3C800316-7DEA-DFF3-0910-B98E31171FEA}"/>
          </ac:spMkLst>
        </pc:spChg>
        <pc:spChg chg="add mod">
          <ac:chgData name="Yiwei Ding" userId="4145c18a2bdf4944" providerId="LiveId" clId="{57653862-0D75-624C-962A-CD77D3BEED6D}" dt="2024-08-19T13:28:53.583" v="1117" actId="2711"/>
          <ac:spMkLst>
            <pc:docMk/>
            <pc:sldMk cId="1138491025" sldId="668"/>
            <ac:spMk id="46" creationId="{276428FD-125B-DFA9-B8B2-926FFDA1CFFA}"/>
          </ac:spMkLst>
        </pc:spChg>
        <pc:spChg chg="add del mod">
          <ac:chgData name="Yiwei Ding" userId="4145c18a2bdf4944" providerId="LiveId" clId="{57653862-0D75-624C-962A-CD77D3BEED6D}" dt="2024-08-19T13:29:01.847" v="1119" actId="478"/>
          <ac:spMkLst>
            <pc:docMk/>
            <pc:sldMk cId="1138491025" sldId="668"/>
            <ac:spMk id="49" creationId="{1B831842-4BB0-AC13-8264-5304E0AE6ABC}"/>
          </ac:spMkLst>
        </pc:spChg>
        <pc:spChg chg="add mod">
          <ac:chgData name="Yiwei Ding" userId="4145c18a2bdf4944" providerId="LiveId" clId="{57653862-0D75-624C-962A-CD77D3BEED6D}" dt="2024-08-19T13:28:47.853" v="1116" actId="2711"/>
          <ac:spMkLst>
            <pc:docMk/>
            <pc:sldMk cId="1138491025" sldId="668"/>
            <ac:spMk id="50" creationId="{F11E4853-0117-4A52-C5F0-CF954830DF31}"/>
          </ac:spMkLst>
        </pc:spChg>
        <pc:spChg chg="mod">
          <ac:chgData name="Yiwei Ding" userId="4145c18a2bdf4944" providerId="LiveId" clId="{57653862-0D75-624C-962A-CD77D3BEED6D}" dt="2024-08-19T13:27:33.579" v="1092" actId="1076"/>
          <ac:spMkLst>
            <pc:docMk/>
            <pc:sldMk cId="1138491025" sldId="668"/>
            <ac:spMk id="84" creationId="{D6FF271A-8737-D0FA-7F2E-FF05E7EA7C64}"/>
          </ac:spMkLst>
        </pc:spChg>
        <pc:spChg chg="mod">
          <ac:chgData name="Yiwei Ding" userId="4145c18a2bdf4944" providerId="LiveId" clId="{57653862-0D75-624C-962A-CD77D3BEED6D}" dt="2024-08-19T13:27:33.579" v="1092" actId="1076"/>
          <ac:spMkLst>
            <pc:docMk/>
            <pc:sldMk cId="1138491025" sldId="668"/>
            <ac:spMk id="85" creationId="{39437737-CCFF-DAC3-2056-ED941A926431}"/>
          </ac:spMkLst>
        </pc:spChg>
        <pc:grpChg chg="mod">
          <ac:chgData name="Yiwei Ding" userId="4145c18a2bdf4944" providerId="LiveId" clId="{57653862-0D75-624C-962A-CD77D3BEED6D}" dt="2024-08-19T13:27:33.579" v="1092" actId="1076"/>
          <ac:grpSpMkLst>
            <pc:docMk/>
            <pc:sldMk cId="1138491025" sldId="668"/>
            <ac:grpSpMk id="2" creationId="{A20A0313-FF2D-C9D3-C680-8C0029AF214F}"/>
          </ac:grpSpMkLst>
        </pc:grpChg>
        <pc:grpChg chg="mod">
          <ac:chgData name="Yiwei Ding" userId="4145c18a2bdf4944" providerId="LiveId" clId="{57653862-0D75-624C-962A-CD77D3BEED6D}" dt="2024-08-19T13:27:33.579" v="1092" actId="1076"/>
          <ac:grpSpMkLst>
            <pc:docMk/>
            <pc:sldMk cId="1138491025" sldId="668"/>
            <ac:grpSpMk id="3" creationId="{9505485C-31F0-93CD-D757-068A44873339}"/>
          </ac:grpSpMkLst>
        </pc:grpChg>
        <pc:grpChg chg="mod">
          <ac:chgData name="Yiwei Ding" userId="4145c18a2bdf4944" providerId="LiveId" clId="{57653862-0D75-624C-962A-CD77D3BEED6D}" dt="2024-08-19T13:27:33.579" v="1092" actId="1076"/>
          <ac:grpSpMkLst>
            <pc:docMk/>
            <pc:sldMk cId="1138491025" sldId="668"/>
            <ac:grpSpMk id="27" creationId="{493DB6C7-35E9-5553-7C95-4B775C37DF42}"/>
          </ac:grpSpMkLst>
        </pc:grpChg>
        <pc:grpChg chg="mod">
          <ac:chgData name="Yiwei Ding" userId="4145c18a2bdf4944" providerId="LiveId" clId="{57653862-0D75-624C-962A-CD77D3BEED6D}" dt="2024-08-19T13:27:33.579" v="1092" actId="1076"/>
          <ac:grpSpMkLst>
            <pc:docMk/>
            <pc:sldMk cId="1138491025" sldId="668"/>
            <ac:grpSpMk id="28" creationId="{09F75CB1-A55D-255B-F7B0-3086B8EB03EF}"/>
          </ac:grpSpMkLst>
        </pc:grpChg>
        <pc:picChg chg="mod">
          <ac:chgData name="Yiwei Ding" userId="4145c18a2bdf4944" providerId="LiveId" clId="{57653862-0D75-624C-962A-CD77D3BEED6D}" dt="2024-08-19T13:27:33.579" v="1092" actId="1076"/>
          <ac:picMkLst>
            <pc:docMk/>
            <pc:sldMk cId="1138491025" sldId="668"/>
            <ac:picMk id="13" creationId="{AE4E587A-F10B-FEE0-73B6-8957C06498E4}"/>
          </ac:picMkLst>
        </pc:picChg>
        <pc:picChg chg="mod">
          <ac:chgData name="Yiwei Ding" userId="4145c18a2bdf4944" providerId="LiveId" clId="{57653862-0D75-624C-962A-CD77D3BEED6D}" dt="2024-08-19T13:27:33.579" v="1092" actId="1076"/>
          <ac:picMkLst>
            <pc:docMk/>
            <pc:sldMk cId="1138491025" sldId="668"/>
            <ac:picMk id="14" creationId="{ADC93817-0C97-CA84-3491-7468405CF860}"/>
          </ac:picMkLst>
        </pc:picChg>
        <pc:picChg chg="mod">
          <ac:chgData name="Yiwei Ding" userId="4145c18a2bdf4944" providerId="LiveId" clId="{57653862-0D75-624C-962A-CD77D3BEED6D}" dt="2024-08-19T13:27:33.579" v="1092" actId="1076"/>
          <ac:picMkLst>
            <pc:docMk/>
            <pc:sldMk cId="1138491025" sldId="668"/>
            <ac:picMk id="15" creationId="{9B0E5614-B57D-70BB-BBEF-24549DE2209F}"/>
          </ac:picMkLst>
        </pc:picChg>
        <pc:picChg chg="mod">
          <ac:chgData name="Yiwei Ding" userId="4145c18a2bdf4944" providerId="LiveId" clId="{57653862-0D75-624C-962A-CD77D3BEED6D}" dt="2024-08-19T13:27:33.579" v="1092" actId="1076"/>
          <ac:picMkLst>
            <pc:docMk/>
            <pc:sldMk cId="1138491025" sldId="668"/>
            <ac:picMk id="17" creationId="{ACFEDA71-3BC5-52B9-51AE-A448B2533D50}"/>
          </ac:picMkLst>
        </pc:picChg>
        <pc:picChg chg="mod">
          <ac:chgData name="Yiwei Ding" userId="4145c18a2bdf4944" providerId="LiveId" clId="{57653862-0D75-624C-962A-CD77D3BEED6D}" dt="2024-08-19T13:27:33.579" v="1092" actId="1076"/>
          <ac:picMkLst>
            <pc:docMk/>
            <pc:sldMk cId="1138491025" sldId="668"/>
            <ac:picMk id="18" creationId="{0F9B655C-4C42-60B1-8A38-A6E31E1C3D64}"/>
          </ac:picMkLst>
        </pc:picChg>
        <pc:picChg chg="mod">
          <ac:chgData name="Yiwei Ding" userId="4145c18a2bdf4944" providerId="LiveId" clId="{57653862-0D75-624C-962A-CD77D3BEED6D}" dt="2024-08-19T13:27:33.579" v="1092" actId="1076"/>
          <ac:picMkLst>
            <pc:docMk/>
            <pc:sldMk cId="1138491025" sldId="668"/>
            <ac:picMk id="19" creationId="{65376BD6-9553-642C-807B-2D94E0E811D2}"/>
          </ac:picMkLst>
        </pc:picChg>
        <pc:picChg chg="mod">
          <ac:chgData name="Yiwei Ding" userId="4145c18a2bdf4944" providerId="LiveId" clId="{57653862-0D75-624C-962A-CD77D3BEED6D}" dt="2024-08-19T13:27:33.579" v="1092" actId="1076"/>
          <ac:picMkLst>
            <pc:docMk/>
            <pc:sldMk cId="1138491025" sldId="668"/>
            <ac:picMk id="35" creationId="{22256348-6183-7D7F-2313-FF4C6BF300B0}"/>
          </ac:picMkLst>
        </pc:picChg>
        <pc:picChg chg="mod">
          <ac:chgData name="Yiwei Ding" userId="4145c18a2bdf4944" providerId="LiveId" clId="{57653862-0D75-624C-962A-CD77D3BEED6D}" dt="2024-08-19T13:27:33.579" v="1092" actId="1076"/>
          <ac:picMkLst>
            <pc:docMk/>
            <pc:sldMk cId="1138491025" sldId="668"/>
            <ac:picMk id="36" creationId="{4930105D-182A-CEC3-706E-B5E1FAB1E640}"/>
          </ac:picMkLst>
        </pc:picChg>
        <pc:picChg chg="mod">
          <ac:chgData name="Yiwei Ding" userId="4145c18a2bdf4944" providerId="LiveId" clId="{57653862-0D75-624C-962A-CD77D3BEED6D}" dt="2024-08-19T13:27:33.579" v="1092" actId="1076"/>
          <ac:picMkLst>
            <pc:docMk/>
            <pc:sldMk cId="1138491025" sldId="668"/>
            <ac:picMk id="37" creationId="{9121B4B7-92CB-FCB4-E29B-7B74CC7F836A}"/>
          </ac:picMkLst>
        </pc:picChg>
        <pc:picChg chg="mod">
          <ac:chgData name="Yiwei Ding" userId="4145c18a2bdf4944" providerId="LiveId" clId="{57653862-0D75-624C-962A-CD77D3BEED6D}" dt="2024-08-19T13:27:33.579" v="1092" actId="1076"/>
          <ac:picMkLst>
            <pc:docMk/>
            <pc:sldMk cId="1138491025" sldId="668"/>
            <ac:picMk id="38" creationId="{E77784E7-0684-72AE-E422-51CD693013BD}"/>
          </ac:picMkLst>
        </pc:picChg>
        <pc:picChg chg="mod">
          <ac:chgData name="Yiwei Ding" userId="4145c18a2bdf4944" providerId="LiveId" clId="{57653862-0D75-624C-962A-CD77D3BEED6D}" dt="2024-08-19T13:27:33.579" v="1092" actId="1076"/>
          <ac:picMkLst>
            <pc:docMk/>
            <pc:sldMk cId="1138491025" sldId="668"/>
            <ac:picMk id="39" creationId="{C05626D5-5E9F-644D-EF3E-D1ADD4247A44}"/>
          </ac:picMkLst>
        </pc:picChg>
        <pc:picChg chg="mod">
          <ac:chgData name="Yiwei Ding" userId="4145c18a2bdf4944" providerId="LiveId" clId="{57653862-0D75-624C-962A-CD77D3BEED6D}" dt="2024-08-19T13:27:33.579" v="1092" actId="1076"/>
          <ac:picMkLst>
            <pc:docMk/>
            <pc:sldMk cId="1138491025" sldId="668"/>
            <ac:picMk id="40" creationId="{5F1FDDF7-B885-95B1-7CF3-DE5C4D494174}"/>
          </ac:picMkLst>
        </pc:picChg>
        <pc:picChg chg="mod">
          <ac:chgData name="Yiwei Ding" userId="4145c18a2bdf4944" providerId="LiveId" clId="{57653862-0D75-624C-962A-CD77D3BEED6D}" dt="2024-08-19T13:27:33.579" v="1092" actId="1076"/>
          <ac:picMkLst>
            <pc:docMk/>
            <pc:sldMk cId="1138491025" sldId="668"/>
            <ac:picMk id="83" creationId="{E6273124-AFEB-1F04-F82C-41292E203C2C}"/>
          </ac:picMkLst>
        </pc:picChg>
        <pc:picChg chg="mod">
          <ac:chgData name="Yiwei Ding" userId="4145c18a2bdf4944" providerId="LiveId" clId="{57653862-0D75-624C-962A-CD77D3BEED6D}" dt="2024-08-19T13:27:33.579" v="1092" actId="1076"/>
          <ac:picMkLst>
            <pc:docMk/>
            <pc:sldMk cId="1138491025" sldId="668"/>
            <ac:picMk id="126" creationId="{C3312A9C-C2D5-C90D-B9A0-5FB04ED6BC00}"/>
          </ac:picMkLst>
        </pc:picChg>
        <pc:cxnChg chg="mod">
          <ac:chgData name="Yiwei Ding" userId="4145c18a2bdf4944" providerId="LiveId" clId="{57653862-0D75-624C-962A-CD77D3BEED6D}" dt="2024-08-19T13:27:33.579" v="1092" actId="1076"/>
          <ac:cxnSpMkLst>
            <pc:docMk/>
            <pc:sldMk cId="1138491025" sldId="668"/>
            <ac:cxnSpMk id="4" creationId="{0B968F56-9651-CC55-9E1C-33BA2861FC3A}"/>
          </ac:cxnSpMkLst>
        </pc:cxnChg>
        <pc:cxnChg chg="mod">
          <ac:chgData name="Yiwei Ding" userId="4145c18a2bdf4944" providerId="LiveId" clId="{57653862-0D75-624C-962A-CD77D3BEED6D}" dt="2024-08-19T13:27:33.579" v="1092" actId="1076"/>
          <ac:cxnSpMkLst>
            <pc:docMk/>
            <pc:sldMk cId="1138491025" sldId="668"/>
            <ac:cxnSpMk id="7" creationId="{E4F77F50-DF42-5B1D-F61D-84E9E0E9362C}"/>
          </ac:cxnSpMkLst>
        </pc:cxnChg>
        <pc:cxnChg chg="mod">
          <ac:chgData name="Yiwei Ding" userId="4145c18a2bdf4944" providerId="LiveId" clId="{57653862-0D75-624C-962A-CD77D3BEED6D}" dt="2024-08-19T13:27:33.579" v="1092" actId="1076"/>
          <ac:cxnSpMkLst>
            <pc:docMk/>
            <pc:sldMk cId="1138491025" sldId="668"/>
            <ac:cxnSpMk id="11" creationId="{647465AD-E59B-16A8-7503-CEC951D98205}"/>
          </ac:cxnSpMkLst>
        </pc:cxnChg>
        <pc:cxnChg chg="add mod">
          <ac:chgData name="Yiwei Ding" userId="4145c18a2bdf4944" providerId="LiveId" clId="{57653862-0D75-624C-962A-CD77D3BEED6D}" dt="2024-08-19T13:27:58.166" v="1094" actId="1076"/>
          <ac:cxnSpMkLst>
            <pc:docMk/>
            <pc:sldMk cId="1138491025" sldId="668"/>
            <ac:cxnSpMk id="23" creationId="{353F5934-A076-D66F-03FB-F03E98768705}"/>
          </ac:cxnSpMkLst>
        </pc:cxnChg>
        <pc:cxnChg chg="mod">
          <ac:chgData name="Yiwei Ding" userId="4145c18a2bdf4944" providerId="LiveId" clId="{57653862-0D75-624C-962A-CD77D3BEED6D}" dt="2024-08-19T13:27:33.579" v="1092" actId="1076"/>
          <ac:cxnSpMkLst>
            <pc:docMk/>
            <pc:sldMk cId="1138491025" sldId="668"/>
            <ac:cxnSpMk id="29" creationId="{AB3D7A07-8EC5-6105-6952-6F072C4B323E}"/>
          </ac:cxnSpMkLst>
        </pc:cxnChg>
        <pc:cxnChg chg="mod">
          <ac:chgData name="Yiwei Ding" userId="4145c18a2bdf4944" providerId="LiveId" clId="{57653862-0D75-624C-962A-CD77D3BEED6D}" dt="2024-08-19T13:27:33.579" v="1092" actId="1076"/>
          <ac:cxnSpMkLst>
            <pc:docMk/>
            <pc:sldMk cId="1138491025" sldId="668"/>
            <ac:cxnSpMk id="31" creationId="{83D8CBA6-17FE-38DC-71F4-E0689A43E8FA}"/>
          </ac:cxnSpMkLst>
        </pc:cxnChg>
        <pc:cxnChg chg="mod">
          <ac:chgData name="Yiwei Ding" userId="4145c18a2bdf4944" providerId="LiveId" clId="{57653862-0D75-624C-962A-CD77D3BEED6D}" dt="2024-08-19T13:27:33.579" v="1092" actId="1076"/>
          <ac:cxnSpMkLst>
            <pc:docMk/>
            <pc:sldMk cId="1138491025" sldId="668"/>
            <ac:cxnSpMk id="33" creationId="{3FB9AB57-0D80-6955-014B-75630AA082C1}"/>
          </ac:cxnSpMkLst>
        </pc:cxnChg>
        <pc:cxnChg chg="add mod">
          <ac:chgData name="Yiwei Ding" userId="4145c18a2bdf4944" providerId="LiveId" clId="{57653862-0D75-624C-962A-CD77D3BEED6D}" dt="2024-08-19T13:27:58.166" v="1094" actId="1076"/>
          <ac:cxnSpMkLst>
            <pc:docMk/>
            <pc:sldMk cId="1138491025" sldId="668"/>
            <ac:cxnSpMk id="41" creationId="{8FBB4C7E-7447-4921-E661-886ABC2EF2F2}"/>
          </ac:cxnSpMkLst>
        </pc:cxnChg>
        <pc:cxnChg chg="add mod">
          <ac:chgData name="Yiwei Ding" userId="4145c18a2bdf4944" providerId="LiveId" clId="{57653862-0D75-624C-962A-CD77D3BEED6D}" dt="2024-08-19T13:27:58.166" v="1094" actId="1076"/>
          <ac:cxnSpMkLst>
            <pc:docMk/>
            <pc:sldMk cId="1138491025" sldId="668"/>
            <ac:cxnSpMk id="42" creationId="{C5CE4B4B-A874-BF11-348A-3A4BEEE11456}"/>
          </ac:cxnSpMkLst>
        </pc:cxnChg>
        <pc:cxnChg chg="add mod">
          <ac:chgData name="Yiwei Ding" userId="4145c18a2bdf4944" providerId="LiveId" clId="{57653862-0D75-624C-962A-CD77D3BEED6D}" dt="2024-08-19T13:27:58.166" v="1094" actId="1076"/>
          <ac:cxnSpMkLst>
            <pc:docMk/>
            <pc:sldMk cId="1138491025" sldId="668"/>
            <ac:cxnSpMk id="43" creationId="{E608BF4C-619A-F709-567F-5097A3F5B843}"/>
          </ac:cxnSpMkLst>
        </pc:cxnChg>
        <pc:cxnChg chg="add mod">
          <ac:chgData name="Yiwei Ding" userId="4145c18a2bdf4944" providerId="LiveId" clId="{57653862-0D75-624C-962A-CD77D3BEED6D}" dt="2024-08-19T13:27:58.166" v="1094" actId="1076"/>
          <ac:cxnSpMkLst>
            <pc:docMk/>
            <pc:sldMk cId="1138491025" sldId="668"/>
            <ac:cxnSpMk id="45" creationId="{34F0B3F5-2DD6-6B8B-FB16-287850184187}"/>
          </ac:cxnSpMkLst>
        </pc:cxnChg>
        <pc:cxnChg chg="add mod">
          <ac:chgData name="Yiwei Ding" userId="4145c18a2bdf4944" providerId="LiveId" clId="{57653862-0D75-624C-962A-CD77D3BEED6D}" dt="2024-08-19T13:27:58.166" v="1094" actId="1076"/>
          <ac:cxnSpMkLst>
            <pc:docMk/>
            <pc:sldMk cId="1138491025" sldId="668"/>
            <ac:cxnSpMk id="47" creationId="{8346F4A2-DC62-E66C-790F-222F2F21DBC3}"/>
          </ac:cxnSpMkLst>
        </pc:cxnChg>
        <pc:cxnChg chg="add mod">
          <ac:chgData name="Yiwei Ding" userId="4145c18a2bdf4944" providerId="LiveId" clId="{57653862-0D75-624C-962A-CD77D3BEED6D}" dt="2024-08-19T13:27:58.166" v="1094" actId="1076"/>
          <ac:cxnSpMkLst>
            <pc:docMk/>
            <pc:sldMk cId="1138491025" sldId="668"/>
            <ac:cxnSpMk id="48" creationId="{0A63D31E-1DA7-244C-354E-E15A688D82EE}"/>
          </ac:cxnSpMkLst>
        </pc:cxnChg>
        <pc:cxnChg chg="add mod">
          <ac:chgData name="Yiwei Ding" userId="4145c18a2bdf4944" providerId="LiveId" clId="{57653862-0D75-624C-962A-CD77D3BEED6D}" dt="2024-08-19T13:28:32.259" v="1113" actId="14100"/>
          <ac:cxnSpMkLst>
            <pc:docMk/>
            <pc:sldMk cId="1138491025" sldId="668"/>
            <ac:cxnSpMk id="51" creationId="{3E2E00EB-33B8-DD5C-98CC-9A025ED4E1DA}"/>
          </ac:cxnSpMkLst>
        </pc:cxnChg>
        <pc:cxnChg chg="add mod">
          <ac:chgData name="Yiwei Ding" userId="4145c18a2bdf4944" providerId="LiveId" clId="{57653862-0D75-624C-962A-CD77D3BEED6D}" dt="2024-08-19T13:28:40.930" v="1115" actId="14100"/>
          <ac:cxnSpMkLst>
            <pc:docMk/>
            <pc:sldMk cId="1138491025" sldId="668"/>
            <ac:cxnSpMk id="52" creationId="{99EC5F72-3F26-4F07-D8A6-54F7B71BC7E5}"/>
          </ac:cxnSpMkLst>
        </pc:cxnChg>
      </pc:sldChg>
      <pc:sldChg chg="addSp delSp modSp add mod modTransition">
        <pc:chgData name="Yiwei Ding" userId="4145c18a2bdf4944" providerId="LiveId" clId="{57653862-0D75-624C-962A-CD77D3BEED6D}" dt="2024-08-20T07:34:54.580" v="3414" actId="14100"/>
        <pc:sldMkLst>
          <pc:docMk/>
          <pc:sldMk cId="3734265099" sldId="669"/>
        </pc:sldMkLst>
        <pc:spChg chg="mod">
          <ac:chgData name="Yiwei Ding" userId="4145c18a2bdf4944" providerId="LiveId" clId="{57653862-0D75-624C-962A-CD77D3BEED6D}" dt="2024-08-19T13:57:12.645" v="1180" actId="20577"/>
          <ac:spMkLst>
            <pc:docMk/>
            <pc:sldMk cId="3734265099" sldId="669"/>
            <ac:spMk id="2" creationId="{D17FC43E-634E-F0A9-890D-96EE6DDF3C05}"/>
          </ac:spMkLst>
        </pc:spChg>
        <pc:spChg chg="mod">
          <ac:chgData name="Yiwei Ding" userId="4145c18a2bdf4944" providerId="LiveId" clId="{57653862-0D75-624C-962A-CD77D3BEED6D}" dt="2024-08-19T13:57:20.564" v="1206" actId="20577"/>
          <ac:spMkLst>
            <pc:docMk/>
            <pc:sldMk cId="3734265099" sldId="669"/>
            <ac:spMk id="4" creationId="{70001663-494B-115D-D55E-DD882DDF0C3D}"/>
          </ac:spMkLst>
        </pc:spChg>
        <pc:spChg chg="add mod">
          <ac:chgData name="Yiwei Ding" userId="4145c18a2bdf4944" providerId="LiveId" clId="{57653862-0D75-624C-962A-CD77D3BEED6D}" dt="2024-08-20T07:34:54.580" v="3414" actId="14100"/>
          <ac:spMkLst>
            <pc:docMk/>
            <pc:sldMk cId="3734265099" sldId="669"/>
            <ac:spMk id="7" creationId="{EAE7154C-7164-C216-E97F-C0110FCA1E2D}"/>
          </ac:spMkLst>
        </pc:spChg>
        <pc:grpChg chg="del">
          <ac:chgData name="Yiwei Ding" userId="4145c18a2bdf4944" providerId="LiveId" clId="{57653862-0D75-624C-962A-CD77D3BEED6D}" dt="2024-08-19T13:57:32.177" v="1207" actId="478"/>
          <ac:grpSpMkLst>
            <pc:docMk/>
            <pc:sldMk cId="3734265099" sldId="669"/>
            <ac:grpSpMk id="22" creationId="{03674328-6D68-2E61-D86F-4B00F0CBFF9B}"/>
          </ac:grpSpMkLst>
        </pc:grpChg>
        <pc:picChg chg="add mod modCrop">
          <ac:chgData name="Yiwei Ding" userId="4145c18a2bdf4944" providerId="LiveId" clId="{57653862-0D75-624C-962A-CD77D3BEED6D}" dt="2024-08-19T13:59:21.063" v="1329" actId="1076"/>
          <ac:picMkLst>
            <pc:docMk/>
            <pc:sldMk cId="3734265099" sldId="669"/>
            <ac:picMk id="6" creationId="{198ECA69-FB49-9EC3-9EE6-F3D05A250021}"/>
          </ac:picMkLst>
        </pc:picChg>
      </pc:sldChg>
      <pc:sldChg chg="addSp delSp modSp add mod ord modTransition modAnim">
        <pc:chgData name="Yiwei Ding" userId="4145c18a2bdf4944" providerId="LiveId" clId="{57653862-0D75-624C-962A-CD77D3BEED6D}" dt="2024-08-20T09:33:30.967" v="3493"/>
        <pc:sldMkLst>
          <pc:docMk/>
          <pc:sldMk cId="3473318538" sldId="670"/>
        </pc:sldMkLst>
        <pc:spChg chg="add mod">
          <ac:chgData name="Yiwei Ding" userId="4145c18a2bdf4944" providerId="LiveId" clId="{57653862-0D75-624C-962A-CD77D3BEED6D}" dt="2024-08-19T14:56:24.010" v="1985" actId="2710"/>
          <ac:spMkLst>
            <pc:docMk/>
            <pc:sldMk cId="3473318538" sldId="670"/>
            <ac:spMk id="3" creationId="{1C1966EB-2AED-EF1A-9BCF-8B443412B11B}"/>
          </ac:spMkLst>
        </pc:spChg>
        <pc:spChg chg="mod">
          <ac:chgData name="Yiwei Ding" userId="4145c18a2bdf4944" providerId="LiveId" clId="{57653862-0D75-624C-962A-CD77D3BEED6D}" dt="2024-08-19T14:56:46.691" v="2005" actId="20577"/>
          <ac:spMkLst>
            <pc:docMk/>
            <pc:sldMk cId="3473318538" sldId="670"/>
            <ac:spMk id="4" creationId="{70001663-494B-115D-D55E-DD882DDF0C3D}"/>
          </ac:spMkLst>
        </pc:spChg>
        <pc:spChg chg="add mod">
          <ac:chgData name="Yiwei Ding" userId="4145c18a2bdf4944" providerId="LiveId" clId="{57653862-0D75-624C-962A-CD77D3BEED6D}" dt="2024-08-20T09:33:26.425" v="3492" actId="1076"/>
          <ac:spMkLst>
            <pc:docMk/>
            <pc:sldMk cId="3473318538" sldId="670"/>
            <ac:spMk id="6" creationId="{FD17F1D4-CE66-20E9-7660-F0D191A3087D}"/>
          </ac:spMkLst>
        </pc:spChg>
        <pc:picChg chg="mod">
          <ac:chgData name="Yiwei Ding" userId="4145c18a2bdf4944" providerId="LiveId" clId="{57653862-0D75-624C-962A-CD77D3BEED6D}" dt="2024-08-20T09:33:21.310" v="3491" actId="1076"/>
          <ac:picMkLst>
            <pc:docMk/>
            <pc:sldMk cId="3473318538" sldId="670"/>
            <ac:picMk id="8" creationId="{1B06A68C-8EF6-3F5F-966F-A17073CFC155}"/>
          </ac:picMkLst>
        </pc:picChg>
        <pc:picChg chg="del">
          <ac:chgData name="Yiwei Ding" userId="4145c18a2bdf4944" providerId="LiveId" clId="{57653862-0D75-624C-962A-CD77D3BEED6D}" dt="2024-08-19T14:38:18.948" v="1338" actId="478"/>
          <ac:picMkLst>
            <pc:docMk/>
            <pc:sldMk cId="3473318538" sldId="670"/>
            <ac:picMk id="6146" creationId="{77878F3E-F04E-E1C4-E121-6F22086DACC0}"/>
          </ac:picMkLst>
        </pc:picChg>
      </pc:sldChg>
      <pc:sldChg chg="addSp delSp modSp add del mod">
        <pc:chgData name="Yiwei Ding" userId="4145c18a2bdf4944" providerId="LiveId" clId="{57653862-0D75-624C-962A-CD77D3BEED6D}" dt="2024-08-19T14:46:18.957" v="1610" actId="2696"/>
        <pc:sldMkLst>
          <pc:docMk/>
          <pc:sldMk cId="4287471747" sldId="671"/>
        </pc:sldMkLst>
        <pc:spChg chg="mod">
          <ac:chgData name="Yiwei Ding" userId="4145c18a2bdf4944" providerId="LiveId" clId="{57653862-0D75-624C-962A-CD77D3BEED6D}" dt="2024-08-19T14:45:00.395" v="1577" actId="20577"/>
          <ac:spMkLst>
            <pc:docMk/>
            <pc:sldMk cId="4287471747" sldId="671"/>
            <ac:spMk id="3" creationId="{FDEB561B-DCFB-317B-AAE3-ABE13781D340}"/>
          </ac:spMkLst>
        </pc:spChg>
        <pc:picChg chg="add mod">
          <ac:chgData name="Yiwei Ding" userId="4145c18a2bdf4944" providerId="LiveId" clId="{57653862-0D75-624C-962A-CD77D3BEED6D}" dt="2024-08-19T14:44:36.982" v="1487"/>
          <ac:picMkLst>
            <pc:docMk/>
            <pc:sldMk cId="4287471747" sldId="671"/>
            <ac:picMk id="6" creationId="{6B0EB6D6-9F02-1A67-DFC9-86524205ED90}"/>
          </ac:picMkLst>
        </pc:picChg>
        <pc:picChg chg="del">
          <ac:chgData name="Yiwei Ding" userId="4145c18a2bdf4944" providerId="LiveId" clId="{57653862-0D75-624C-962A-CD77D3BEED6D}" dt="2024-08-19T14:44:36.788" v="1486" actId="478"/>
          <ac:picMkLst>
            <pc:docMk/>
            <pc:sldMk cId="4287471747" sldId="671"/>
            <ac:picMk id="7" creationId="{555175E0-764E-0FFA-1C67-1F1D419D1AE1}"/>
          </ac:picMkLst>
        </pc:picChg>
        <pc:picChg chg="add del mod">
          <ac:chgData name="Yiwei Ding" userId="4145c18a2bdf4944" providerId="LiveId" clId="{57653862-0D75-624C-962A-CD77D3BEED6D}" dt="2024-08-19T14:44:34.832" v="1485" actId="21"/>
          <ac:picMkLst>
            <pc:docMk/>
            <pc:sldMk cId="4287471747" sldId="671"/>
            <ac:picMk id="8194" creationId="{41C91586-AFD0-AB2F-F985-E23AF67A6003}"/>
          </ac:picMkLst>
        </pc:picChg>
      </pc:sldChg>
      <pc:sldChg chg="modSp add mod modTransition">
        <pc:chgData name="Yiwei Ding" userId="4145c18a2bdf4944" providerId="LiveId" clId="{57653862-0D75-624C-962A-CD77D3BEED6D}" dt="2024-08-19T20:27:36.535" v="2307"/>
        <pc:sldMkLst>
          <pc:docMk/>
          <pc:sldMk cId="3187157325" sldId="672"/>
        </pc:sldMkLst>
        <pc:spChg chg="mod">
          <ac:chgData name="Yiwei Ding" userId="4145c18a2bdf4944" providerId="LiveId" clId="{57653862-0D75-624C-962A-CD77D3BEED6D}" dt="2024-08-19T14:48:27.017" v="1728" actId="20577"/>
          <ac:spMkLst>
            <pc:docMk/>
            <pc:sldMk cId="3187157325" sldId="672"/>
            <ac:spMk id="3" creationId="{FDEB561B-DCFB-317B-AAE3-ABE13781D340}"/>
          </ac:spMkLst>
        </pc:spChg>
        <pc:spChg chg="mod">
          <ac:chgData name="Yiwei Ding" userId="4145c18a2bdf4944" providerId="LiveId" clId="{57653862-0D75-624C-962A-CD77D3BEED6D}" dt="2024-08-19T14:56:13.286" v="1982" actId="20577"/>
          <ac:spMkLst>
            <pc:docMk/>
            <pc:sldMk cId="3187157325" sldId="672"/>
            <ac:spMk id="4" creationId="{70001663-494B-115D-D55E-DD882DDF0C3D}"/>
          </ac:spMkLst>
        </pc:spChg>
      </pc:sldChg>
      <pc:sldChg chg="addSp delSp modSp add mod modTransition">
        <pc:chgData name="Yiwei Ding" userId="4145c18a2bdf4944" providerId="LiveId" clId="{57653862-0D75-624C-962A-CD77D3BEED6D}" dt="2024-08-19T20:27:36.535" v="2307"/>
        <pc:sldMkLst>
          <pc:docMk/>
          <pc:sldMk cId="2586587417" sldId="673"/>
        </pc:sldMkLst>
        <pc:spChg chg="mod">
          <ac:chgData name="Yiwei Ding" userId="4145c18a2bdf4944" providerId="LiveId" clId="{57653862-0D75-624C-962A-CD77D3BEED6D}" dt="2024-08-19T14:47:45.881" v="1727" actId="20577"/>
          <ac:spMkLst>
            <pc:docMk/>
            <pc:sldMk cId="2586587417" sldId="673"/>
            <ac:spMk id="3" creationId="{FDEB561B-DCFB-317B-AAE3-ABE13781D340}"/>
          </ac:spMkLst>
        </pc:spChg>
        <pc:spChg chg="mod">
          <ac:chgData name="Yiwei Ding" userId="4145c18a2bdf4944" providerId="LiveId" clId="{57653862-0D75-624C-962A-CD77D3BEED6D}" dt="2024-08-19T14:56:16.637" v="1983"/>
          <ac:spMkLst>
            <pc:docMk/>
            <pc:sldMk cId="2586587417" sldId="673"/>
            <ac:spMk id="4" creationId="{70001663-494B-115D-D55E-DD882DDF0C3D}"/>
          </ac:spMkLst>
        </pc:spChg>
        <pc:picChg chg="del">
          <ac:chgData name="Yiwei Ding" userId="4145c18a2bdf4944" providerId="LiveId" clId="{57653862-0D75-624C-962A-CD77D3BEED6D}" dt="2024-08-19T14:46:53.113" v="1623" actId="478"/>
          <ac:picMkLst>
            <pc:docMk/>
            <pc:sldMk cId="2586587417" sldId="673"/>
            <ac:picMk id="6" creationId="{6B0EB6D6-9F02-1A67-DFC9-86524205ED90}"/>
          </ac:picMkLst>
        </pc:picChg>
        <pc:picChg chg="add mod">
          <ac:chgData name="Yiwei Ding" userId="4145c18a2bdf4944" providerId="LiveId" clId="{57653862-0D75-624C-962A-CD77D3BEED6D}" dt="2024-08-19T14:46:53.300" v="1624"/>
          <ac:picMkLst>
            <pc:docMk/>
            <pc:sldMk cId="2586587417" sldId="673"/>
            <ac:picMk id="7" creationId="{3D0CC22F-EBC1-B83B-D7A1-46E9DBA8CCCF}"/>
          </ac:picMkLst>
        </pc:picChg>
        <pc:picChg chg="add del mod">
          <ac:chgData name="Yiwei Ding" userId="4145c18a2bdf4944" providerId="LiveId" clId="{57653862-0D75-624C-962A-CD77D3BEED6D}" dt="2024-08-19T14:46:51.973" v="1622" actId="21"/>
          <ac:picMkLst>
            <pc:docMk/>
            <pc:sldMk cId="2586587417" sldId="673"/>
            <ac:picMk id="10242" creationId="{409207A1-5D69-7BAD-9A9C-44162A7859CD}"/>
          </ac:picMkLst>
        </pc:picChg>
      </pc:sldChg>
      <pc:sldChg chg="addSp delSp modSp add mod ord modTransition">
        <pc:chgData name="Yiwei Ding" userId="4145c18a2bdf4944" providerId="LiveId" clId="{57653862-0D75-624C-962A-CD77D3BEED6D}" dt="2024-08-19T20:27:36.535" v="2307"/>
        <pc:sldMkLst>
          <pc:docMk/>
          <pc:sldMk cId="1702579584" sldId="674"/>
        </pc:sldMkLst>
        <pc:spChg chg="mod">
          <ac:chgData name="Yiwei Ding" userId="4145c18a2bdf4944" providerId="LiveId" clId="{57653862-0D75-624C-962A-CD77D3BEED6D}" dt="2024-08-19T14:55:56.415" v="1960" actId="20577"/>
          <ac:spMkLst>
            <pc:docMk/>
            <pc:sldMk cId="1702579584" sldId="674"/>
            <ac:spMk id="3" creationId="{FDEB561B-DCFB-317B-AAE3-ABE13781D340}"/>
          </ac:spMkLst>
        </pc:spChg>
        <pc:spChg chg="mod">
          <ac:chgData name="Yiwei Ding" userId="4145c18a2bdf4944" providerId="LiveId" clId="{57653862-0D75-624C-962A-CD77D3BEED6D}" dt="2024-08-19T14:56:18.473" v="1984"/>
          <ac:spMkLst>
            <pc:docMk/>
            <pc:sldMk cId="1702579584" sldId="674"/>
            <ac:spMk id="4" creationId="{70001663-494B-115D-D55E-DD882DDF0C3D}"/>
          </ac:spMkLst>
        </pc:spChg>
        <pc:picChg chg="add mod">
          <ac:chgData name="Yiwei Ding" userId="4145c18a2bdf4944" providerId="LiveId" clId="{57653862-0D75-624C-962A-CD77D3BEED6D}" dt="2024-08-19T14:54:55.200" v="1888"/>
          <ac:picMkLst>
            <pc:docMk/>
            <pc:sldMk cId="1702579584" sldId="674"/>
            <ac:picMk id="6" creationId="{6C805858-383B-1096-6E56-E3B44ED0C0C6}"/>
          </ac:picMkLst>
        </pc:picChg>
        <pc:picChg chg="del">
          <ac:chgData name="Yiwei Ding" userId="4145c18a2bdf4944" providerId="LiveId" clId="{57653862-0D75-624C-962A-CD77D3BEED6D}" dt="2024-08-19T14:54:54.956" v="1887" actId="478"/>
          <ac:picMkLst>
            <pc:docMk/>
            <pc:sldMk cId="1702579584" sldId="674"/>
            <ac:picMk id="7" creationId="{3D0CC22F-EBC1-B83B-D7A1-46E9DBA8CCCF}"/>
          </ac:picMkLst>
        </pc:picChg>
        <pc:picChg chg="add del mod">
          <ac:chgData name="Yiwei Ding" userId="4145c18a2bdf4944" providerId="LiveId" clId="{57653862-0D75-624C-962A-CD77D3BEED6D}" dt="2024-08-19T14:54:53.975" v="1886" actId="21"/>
          <ac:picMkLst>
            <pc:docMk/>
            <pc:sldMk cId="1702579584" sldId="674"/>
            <ac:picMk id="11266" creationId="{63F877B5-DCB0-979F-E0C4-D7E8CD6F0D7E}"/>
          </ac:picMkLst>
        </pc:picChg>
      </pc:sldChg>
      <pc:sldChg chg="addSp delSp modSp add mod modTransition">
        <pc:chgData name="Yiwei Ding" userId="4145c18a2bdf4944" providerId="LiveId" clId="{57653862-0D75-624C-962A-CD77D3BEED6D}" dt="2024-08-19T20:27:36.535" v="2307"/>
        <pc:sldMkLst>
          <pc:docMk/>
          <pc:sldMk cId="2262172153" sldId="675"/>
        </pc:sldMkLst>
        <pc:spChg chg="mod">
          <ac:chgData name="Yiwei Ding" userId="4145c18a2bdf4944" providerId="LiveId" clId="{57653862-0D75-624C-962A-CD77D3BEED6D}" dt="2024-08-19T15:04:35.740" v="2192" actId="20577"/>
          <ac:spMkLst>
            <pc:docMk/>
            <pc:sldMk cId="2262172153" sldId="675"/>
            <ac:spMk id="3" creationId="{FDEB561B-DCFB-317B-AAE3-ABE13781D340}"/>
          </ac:spMkLst>
        </pc:spChg>
        <pc:picChg chg="del">
          <ac:chgData name="Yiwei Ding" userId="4145c18a2bdf4944" providerId="LiveId" clId="{57653862-0D75-624C-962A-CD77D3BEED6D}" dt="2024-08-19T15:01:41.647" v="2019" actId="478"/>
          <ac:picMkLst>
            <pc:docMk/>
            <pc:sldMk cId="2262172153" sldId="675"/>
            <ac:picMk id="6" creationId="{6C805858-383B-1096-6E56-E3B44ED0C0C6}"/>
          </ac:picMkLst>
        </pc:picChg>
        <pc:picChg chg="add del mod">
          <ac:chgData name="Yiwei Ding" userId="4145c18a2bdf4944" providerId="LiveId" clId="{57653862-0D75-624C-962A-CD77D3BEED6D}" dt="2024-08-19T15:01:40.702" v="2018" actId="21"/>
          <ac:picMkLst>
            <pc:docMk/>
            <pc:sldMk cId="2262172153" sldId="675"/>
            <ac:picMk id="7" creationId="{3E336280-D86B-9DF0-03A6-A102485ADCA9}"/>
          </ac:picMkLst>
        </pc:picChg>
        <pc:picChg chg="add del mod">
          <ac:chgData name="Yiwei Ding" userId="4145c18a2bdf4944" providerId="LiveId" clId="{57653862-0D75-624C-962A-CD77D3BEED6D}" dt="2024-08-19T15:03:04.179" v="2025" actId="478"/>
          <ac:picMkLst>
            <pc:docMk/>
            <pc:sldMk cId="2262172153" sldId="675"/>
            <ac:picMk id="8" creationId="{26F3D51D-4350-820B-A249-D45DD9BCC03C}"/>
          </ac:picMkLst>
        </pc:picChg>
        <pc:picChg chg="add del mod">
          <ac:chgData name="Yiwei Ding" userId="4145c18a2bdf4944" providerId="LiveId" clId="{57653862-0D75-624C-962A-CD77D3BEED6D}" dt="2024-08-19T15:03:50.500" v="2031" actId="478"/>
          <ac:picMkLst>
            <pc:docMk/>
            <pc:sldMk cId="2262172153" sldId="675"/>
            <ac:picMk id="9" creationId="{FB383CF4-6B28-C66A-5EC8-1A8E25466EA3}"/>
          </ac:picMkLst>
        </pc:picChg>
        <pc:picChg chg="add mod">
          <ac:chgData name="Yiwei Ding" userId="4145c18a2bdf4944" providerId="LiveId" clId="{57653862-0D75-624C-962A-CD77D3BEED6D}" dt="2024-08-19T15:03:50.821" v="2032"/>
          <ac:picMkLst>
            <pc:docMk/>
            <pc:sldMk cId="2262172153" sldId="675"/>
            <ac:picMk id="10" creationId="{93F59A40-06C9-24D0-B8C1-DFA0CD672214}"/>
          </ac:picMkLst>
        </pc:picChg>
        <pc:picChg chg="add del mod">
          <ac:chgData name="Yiwei Ding" userId="4145c18a2bdf4944" providerId="LiveId" clId="{57653862-0D75-624C-962A-CD77D3BEED6D}" dt="2024-08-19T15:03:03.189" v="2024" actId="21"/>
          <ac:picMkLst>
            <pc:docMk/>
            <pc:sldMk cId="2262172153" sldId="675"/>
            <ac:picMk id="13314" creationId="{2E573E83-2C85-F716-FD89-C4A358814172}"/>
          </ac:picMkLst>
        </pc:picChg>
        <pc:picChg chg="add del mod">
          <ac:chgData name="Yiwei Ding" userId="4145c18a2bdf4944" providerId="LiveId" clId="{57653862-0D75-624C-962A-CD77D3BEED6D}" dt="2024-08-19T15:03:49.541" v="2030" actId="21"/>
          <ac:picMkLst>
            <pc:docMk/>
            <pc:sldMk cId="2262172153" sldId="675"/>
            <ac:picMk id="13316" creationId="{D97E6252-C343-0736-6907-672A493CC448}"/>
          </ac:picMkLst>
        </pc:picChg>
      </pc:sldChg>
      <pc:sldChg chg="addSp delSp modSp add del mod">
        <pc:chgData name="Yiwei Ding" userId="4145c18a2bdf4944" providerId="LiveId" clId="{57653862-0D75-624C-962A-CD77D3BEED6D}" dt="2024-08-20T07:13:41.784" v="2991" actId="2696"/>
        <pc:sldMkLst>
          <pc:docMk/>
          <pc:sldMk cId="74028006" sldId="676"/>
        </pc:sldMkLst>
        <pc:spChg chg="add del mod">
          <ac:chgData name="Yiwei Ding" userId="4145c18a2bdf4944" providerId="LiveId" clId="{57653862-0D75-624C-962A-CD77D3BEED6D}" dt="2024-08-20T07:11:53.476" v="2945" actId="478"/>
          <ac:spMkLst>
            <pc:docMk/>
            <pc:sldMk cId="74028006" sldId="676"/>
            <ac:spMk id="2" creationId="{CA78AAA8-FFC7-201D-965F-96C022BC8BF3}"/>
          </ac:spMkLst>
        </pc:spChg>
        <pc:spChg chg="add del mod">
          <ac:chgData name="Yiwei Ding" userId="4145c18a2bdf4944" providerId="LiveId" clId="{57653862-0D75-624C-962A-CD77D3BEED6D}" dt="2024-08-20T07:11:56.123" v="2946" actId="478"/>
          <ac:spMkLst>
            <pc:docMk/>
            <pc:sldMk cId="74028006" sldId="676"/>
            <ac:spMk id="4" creationId="{1B220B61-9170-1473-17D5-3AF47C5A7AD5}"/>
          </ac:spMkLst>
        </pc:spChg>
        <pc:spChg chg="add mod">
          <ac:chgData name="Yiwei Ding" userId="4145c18a2bdf4944" providerId="LiveId" clId="{57653862-0D75-624C-962A-CD77D3BEED6D}" dt="2024-08-20T07:13:05.785" v="2977" actId="1076"/>
          <ac:spMkLst>
            <pc:docMk/>
            <pc:sldMk cId="74028006" sldId="676"/>
            <ac:spMk id="6" creationId="{3B5B8C5B-81CA-03B5-6B1A-C10AAEA62E6E}"/>
          </ac:spMkLst>
        </pc:spChg>
        <pc:spChg chg="add mod">
          <ac:chgData name="Yiwei Ding" userId="4145c18a2bdf4944" providerId="LiveId" clId="{57653862-0D75-624C-962A-CD77D3BEED6D}" dt="2024-08-20T07:13:13.139" v="2990" actId="20577"/>
          <ac:spMkLst>
            <pc:docMk/>
            <pc:sldMk cId="74028006" sldId="676"/>
            <ac:spMk id="7" creationId="{E8B57963-A65D-C6EC-3ABB-556A22518354}"/>
          </ac:spMkLst>
        </pc:spChg>
        <pc:spChg chg="mod">
          <ac:chgData name="Yiwei Ding" userId="4145c18a2bdf4944" providerId="LiveId" clId="{57653862-0D75-624C-962A-CD77D3BEED6D}" dt="2024-08-20T07:11:23.792" v="2909" actId="1076"/>
          <ac:spMkLst>
            <pc:docMk/>
            <pc:sldMk cId="74028006" sldId="676"/>
            <ac:spMk id="204" creationId="{C1CACF08-2B79-0D4C-3B41-34202ECAA4C6}"/>
          </ac:spMkLst>
        </pc:spChg>
        <pc:picChg chg="mod">
          <ac:chgData name="Yiwei Ding" userId="4145c18a2bdf4944" providerId="LiveId" clId="{57653862-0D75-624C-962A-CD77D3BEED6D}" dt="2024-08-20T07:11:23.792" v="2909" actId="1076"/>
          <ac:picMkLst>
            <pc:docMk/>
            <pc:sldMk cId="74028006" sldId="676"/>
            <ac:picMk id="200" creationId="{18CFD985-2C61-4C11-1ECC-1C74EF258753}"/>
          </ac:picMkLst>
        </pc:picChg>
      </pc:sldChg>
      <pc:sldChg chg="addSp delSp modSp add del mod delAnim">
        <pc:chgData name="Yiwei Ding" userId="4145c18a2bdf4944" providerId="LiveId" clId="{57653862-0D75-624C-962A-CD77D3BEED6D}" dt="2024-08-19T19:50:08.137" v="2304" actId="2696"/>
        <pc:sldMkLst>
          <pc:docMk/>
          <pc:sldMk cId="526394407" sldId="676"/>
        </pc:sldMkLst>
        <pc:spChg chg="add mod">
          <ac:chgData name="Yiwei Ding" userId="4145c18a2bdf4944" providerId="LiveId" clId="{57653862-0D75-624C-962A-CD77D3BEED6D}" dt="2024-08-19T19:38:25.594" v="2279" actId="1076"/>
          <ac:spMkLst>
            <pc:docMk/>
            <pc:sldMk cId="526394407" sldId="676"/>
            <ac:spMk id="6" creationId="{F7D30096-7A33-FABD-56F7-0BDC049A36E6}"/>
          </ac:spMkLst>
        </pc:spChg>
        <pc:spChg chg="add mod">
          <ac:chgData name="Yiwei Ding" userId="4145c18a2bdf4944" providerId="LiveId" clId="{57653862-0D75-624C-962A-CD77D3BEED6D}" dt="2024-08-19T19:38:25.594" v="2279" actId="1076"/>
          <ac:spMkLst>
            <pc:docMk/>
            <pc:sldMk cId="526394407" sldId="676"/>
            <ac:spMk id="7" creationId="{468C0F54-4E7B-CE3F-55DF-BF232E4A0947}"/>
          </ac:spMkLst>
        </pc:spChg>
        <pc:spChg chg="mod">
          <ac:chgData name="Yiwei Ding" userId="4145c18a2bdf4944" providerId="LiveId" clId="{57653862-0D75-624C-962A-CD77D3BEED6D}" dt="2024-08-19T19:12:58.988" v="2276" actId="20577"/>
          <ac:spMkLst>
            <pc:docMk/>
            <pc:sldMk cId="526394407" sldId="676"/>
            <ac:spMk id="9" creationId="{BC8BC1FE-1F87-9D12-E5A6-E5F7D9B474CC}"/>
          </ac:spMkLst>
        </pc:spChg>
        <pc:spChg chg="add mod">
          <ac:chgData name="Yiwei Ding" userId="4145c18a2bdf4944" providerId="LiveId" clId="{57653862-0D75-624C-962A-CD77D3BEED6D}" dt="2024-08-19T19:38:25.594" v="2279" actId="1076"/>
          <ac:spMkLst>
            <pc:docMk/>
            <pc:sldMk cId="526394407" sldId="676"/>
            <ac:spMk id="10" creationId="{A7A1CC65-A16D-15EF-E52C-67029E781848}"/>
          </ac:spMkLst>
        </pc:spChg>
        <pc:spChg chg="add mod">
          <ac:chgData name="Yiwei Ding" userId="4145c18a2bdf4944" providerId="LiveId" clId="{57653862-0D75-624C-962A-CD77D3BEED6D}" dt="2024-08-19T19:38:25.594" v="2279" actId="1076"/>
          <ac:spMkLst>
            <pc:docMk/>
            <pc:sldMk cId="526394407" sldId="676"/>
            <ac:spMk id="11" creationId="{AA4FAACD-C559-EA7C-AFD1-210A42361C1D}"/>
          </ac:spMkLst>
        </pc:spChg>
        <pc:spChg chg="add mod">
          <ac:chgData name="Yiwei Ding" userId="4145c18a2bdf4944" providerId="LiveId" clId="{57653862-0D75-624C-962A-CD77D3BEED6D}" dt="2024-08-19T19:38:59.782" v="2289" actId="20577"/>
          <ac:spMkLst>
            <pc:docMk/>
            <pc:sldMk cId="526394407" sldId="676"/>
            <ac:spMk id="12" creationId="{2D9B4EB0-6E4A-F337-3F22-0266166FF941}"/>
          </ac:spMkLst>
        </pc:spChg>
        <pc:spChg chg="add mod">
          <ac:chgData name="Yiwei Ding" userId="4145c18a2bdf4944" providerId="LiveId" clId="{57653862-0D75-624C-962A-CD77D3BEED6D}" dt="2024-08-19T19:38:25.594" v="2279" actId="1076"/>
          <ac:spMkLst>
            <pc:docMk/>
            <pc:sldMk cId="526394407" sldId="676"/>
            <ac:spMk id="13" creationId="{740988B0-3FFF-6563-CC22-A4AAF8CCFFA0}"/>
          </ac:spMkLst>
        </pc:spChg>
        <pc:spChg chg="add mod">
          <ac:chgData name="Yiwei Ding" userId="4145c18a2bdf4944" providerId="LiveId" clId="{57653862-0D75-624C-962A-CD77D3BEED6D}" dt="2024-08-19T19:38:25.594" v="2279" actId="1076"/>
          <ac:spMkLst>
            <pc:docMk/>
            <pc:sldMk cId="526394407" sldId="676"/>
            <ac:spMk id="15" creationId="{69D1CB06-1A4C-50B8-DCB4-DFB79EBB6270}"/>
          </ac:spMkLst>
        </pc:spChg>
        <pc:spChg chg="add mod">
          <ac:chgData name="Yiwei Ding" userId="4145c18a2bdf4944" providerId="LiveId" clId="{57653862-0D75-624C-962A-CD77D3BEED6D}" dt="2024-08-19T19:38:38.537" v="2282" actId="1076"/>
          <ac:spMkLst>
            <pc:docMk/>
            <pc:sldMk cId="526394407" sldId="676"/>
            <ac:spMk id="17" creationId="{DE09946E-8557-DDA0-380F-333413B2DFE9}"/>
          </ac:spMkLst>
        </pc:spChg>
        <pc:spChg chg="add mod">
          <ac:chgData name="Yiwei Ding" userId="4145c18a2bdf4944" providerId="LiveId" clId="{57653862-0D75-624C-962A-CD77D3BEED6D}" dt="2024-08-19T19:38:25.594" v="2279" actId="1076"/>
          <ac:spMkLst>
            <pc:docMk/>
            <pc:sldMk cId="526394407" sldId="676"/>
            <ac:spMk id="19" creationId="{D7FA0ED5-C61B-25BB-8FE6-780FB8AD7B31}"/>
          </ac:spMkLst>
        </pc:spChg>
        <pc:spChg chg="add mod">
          <ac:chgData name="Yiwei Ding" userId="4145c18a2bdf4944" providerId="LiveId" clId="{57653862-0D75-624C-962A-CD77D3BEED6D}" dt="2024-08-19T19:38:44.638" v="2283" actId="1076"/>
          <ac:spMkLst>
            <pc:docMk/>
            <pc:sldMk cId="526394407" sldId="676"/>
            <ac:spMk id="21" creationId="{59587199-AF45-CCF8-DBA2-99A777F60305}"/>
          </ac:spMkLst>
        </pc:spChg>
        <pc:spChg chg="add mod">
          <ac:chgData name="Yiwei Ding" userId="4145c18a2bdf4944" providerId="LiveId" clId="{57653862-0D75-624C-962A-CD77D3BEED6D}" dt="2024-08-19T19:38:25.594" v="2279" actId="1076"/>
          <ac:spMkLst>
            <pc:docMk/>
            <pc:sldMk cId="526394407" sldId="676"/>
            <ac:spMk id="23" creationId="{6819EFCB-90FD-53ED-0EFE-76C9521F106F}"/>
          </ac:spMkLst>
        </pc:spChg>
        <pc:spChg chg="add mod">
          <ac:chgData name="Yiwei Ding" userId="4145c18a2bdf4944" providerId="LiveId" clId="{57653862-0D75-624C-962A-CD77D3BEED6D}" dt="2024-08-19T19:38:50.890" v="2284" actId="1076"/>
          <ac:spMkLst>
            <pc:docMk/>
            <pc:sldMk cId="526394407" sldId="676"/>
            <ac:spMk id="25" creationId="{FE609D32-FFC4-1D28-C5B4-872D697A0B74}"/>
          </ac:spMkLst>
        </pc:spChg>
        <pc:spChg chg="mod">
          <ac:chgData name="Yiwei Ding" userId="4145c18a2bdf4944" providerId="LiveId" clId="{57653862-0D75-624C-962A-CD77D3BEED6D}" dt="2024-08-19T19:39:07.983" v="2291"/>
          <ac:spMkLst>
            <pc:docMk/>
            <pc:sldMk cId="526394407" sldId="676"/>
            <ac:spMk id="31" creationId="{E2098D3C-F838-82E6-3CD1-A8D6375B2921}"/>
          </ac:spMkLst>
        </pc:spChg>
        <pc:spChg chg="mod">
          <ac:chgData name="Yiwei Ding" userId="4145c18a2bdf4944" providerId="LiveId" clId="{57653862-0D75-624C-962A-CD77D3BEED6D}" dt="2024-08-19T19:39:07.983" v="2291"/>
          <ac:spMkLst>
            <pc:docMk/>
            <pc:sldMk cId="526394407" sldId="676"/>
            <ac:spMk id="32" creationId="{1BDB03F5-F853-2EC9-45C5-E2194B1E49FC}"/>
          </ac:spMkLst>
        </pc:spChg>
        <pc:spChg chg="mod">
          <ac:chgData name="Yiwei Ding" userId="4145c18a2bdf4944" providerId="LiveId" clId="{57653862-0D75-624C-962A-CD77D3BEED6D}" dt="2024-08-19T19:39:07.983" v="2291"/>
          <ac:spMkLst>
            <pc:docMk/>
            <pc:sldMk cId="526394407" sldId="676"/>
            <ac:spMk id="33" creationId="{728E784D-2DB7-70D1-970E-E74EC4CAD7D2}"/>
          </ac:spMkLst>
        </pc:spChg>
        <pc:spChg chg="mod">
          <ac:chgData name="Yiwei Ding" userId="4145c18a2bdf4944" providerId="LiveId" clId="{57653862-0D75-624C-962A-CD77D3BEED6D}" dt="2024-08-19T19:39:07.983" v="2291"/>
          <ac:spMkLst>
            <pc:docMk/>
            <pc:sldMk cId="526394407" sldId="676"/>
            <ac:spMk id="34" creationId="{325DB6A9-12C5-51FD-D83B-B91290FA1D68}"/>
          </ac:spMkLst>
        </pc:spChg>
        <pc:spChg chg="mod">
          <ac:chgData name="Yiwei Ding" userId="4145c18a2bdf4944" providerId="LiveId" clId="{57653862-0D75-624C-962A-CD77D3BEED6D}" dt="2024-08-19T19:39:07.983" v="2291"/>
          <ac:spMkLst>
            <pc:docMk/>
            <pc:sldMk cId="526394407" sldId="676"/>
            <ac:spMk id="35" creationId="{B028C281-9D02-54B4-5704-0F844D3931BC}"/>
          </ac:spMkLst>
        </pc:spChg>
        <pc:spChg chg="mod">
          <ac:chgData name="Yiwei Ding" userId="4145c18a2bdf4944" providerId="LiveId" clId="{57653862-0D75-624C-962A-CD77D3BEED6D}" dt="2024-08-19T19:39:07.983" v="2291"/>
          <ac:spMkLst>
            <pc:docMk/>
            <pc:sldMk cId="526394407" sldId="676"/>
            <ac:spMk id="36" creationId="{A8890A20-9970-921A-5803-7FD099FB3E67}"/>
          </ac:spMkLst>
        </pc:spChg>
        <pc:spChg chg="mod">
          <ac:chgData name="Yiwei Ding" userId="4145c18a2bdf4944" providerId="LiveId" clId="{57653862-0D75-624C-962A-CD77D3BEED6D}" dt="2024-08-19T19:39:07.983" v="2291"/>
          <ac:spMkLst>
            <pc:docMk/>
            <pc:sldMk cId="526394407" sldId="676"/>
            <ac:spMk id="38" creationId="{BF4D2003-B1CC-FE2C-AE21-086A786A2472}"/>
          </ac:spMkLst>
        </pc:spChg>
        <pc:spChg chg="mod">
          <ac:chgData name="Yiwei Ding" userId="4145c18a2bdf4944" providerId="LiveId" clId="{57653862-0D75-624C-962A-CD77D3BEED6D}" dt="2024-08-19T19:39:07.983" v="2291"/>
          <ac:spMkLst>
            <pc:docMk/>
            <pc:sldMk cId="526394407" sldId="676"/>
            <ac:spMk id="40" creationId="{172409FB-A920-2430-44F8-C407DF7DB134}"/>
          </ac:spMkLst>
        </pc:spChg>
        <pc:spChg chg="mod">
          <ac:chgData name="Yiwei Ding" userId="4145c18a2bdf4944" providerId="LiveId" clId="{57653862-0D75-624C-962A-CD77D3BEED6D}" dt="2024-08-19T19:39:07.983" v="2291"/>
          <ac:spMkLst>
            <pc:docMk/>
            <pc:sldMk cId="526394407" sldId="676"/>
            <ac:spMk id="42" creationId="{3F3E719B-4407-BDA8-F6A5-36EF62B126F1}"/>
          </ac:spMkLst>
        </pc:spChg>
        <pc:spChg chg="mod">
          <ac:chgData name="Yiwei Ding" userId="4145c18a2bdf4944" providerId="LiveId" clId="{57653862-0D75-624C-962A-CD77D3BEED6D}" dt="2024-08-19T19:39:07.983" v="2291"/>
          <ac:spMkLst>
            <pc:docMk/>
            <pc:sldMk cId="526394407" sldId="676"/>
            <ac:spMk id="44" creationId="{DA397910-00E8-0D0B-DFC3-88EA42C5D433}"/>
          </ac:spMkLst>
        </pc:spChg>
        <pc:spChg chg="mod">
          <ac:chgData name="Yiwei Ding" userId="4145c18a2bdf4944" providerId="LiveId" clId="{57653862-0D75-624C-962A-CD77D3BEED6D}" dt="2024-08-19T19:39:07.983" v="2291"/>
          <ac:spMkLst>
            <pc:docMk/>
            <pc:sldMk cId="526394407" sldId="676"/>
            <ac:spMk id="46" creationId="{7B29409C-5E14-0200-2B82-D7CDD6204A0E}"/>
          </ac:spMkLst>
        </pc:spChg>
        <pc:spChg chg="mod">
          <ac:chgData name="Yiwei Ding" userId="4145c18a2bdf4944" providerId="LiveId" clId="{57653862-0D75-624C-962A-CD77D3BEED6D}" dt="2024-08-19T19:39:07.983" v="2291"/>
          <ac:spMkLst>
            <pc:docMk/>
            <pc:sldMk cId="526394407" sldId="676"/>
            <ac:spMk id="48" creationId="{11D4D77D-AF24-0594-E8E5-B6E7D46BA7E2}"/>
          </ac:spMkLst>
        </pc:spChg>
        <pc:spChg chg="del">
          <ac:chgData name="Yiwei Ding" userId="4145c18a2bdf4944" providerId="LiveId" clId="{57653862-0D75-624C-962A-CD77D3BEED6D}" dt="2024-08-19T19:38:21.922" v="2277" actId="478"/>
          <ac:spMkLst>
            <pc:docMk/>
            <pc:sldMk cId="526394407" sldId="676"/>
            <ac:spMk id="204" creationId="{C1CACF08-2B79-0D4C-3B41-34202ECAA4C6}"/>
          </ac:spMkLst>
        </pc:spChg>
        <pc:grpChg chg="add del">
          <ac:chgData name="Yiwei Ding" userId="4145c18a2bdf4944" providerId="LiveId" clId="{57653862-0D75-624C-962A-CD77D3BEED6D}" dt="2024-08-19T19:39:21.900" v="2301" actId="478"/>
          <ac:grpSpMkLst>
            <pc:docMk/>
            <pc:sldMk cId="526394407" sldId="676"/>
            <ac:grpSpMk id="26" creationId="{5765A948-1C2D-01FF-AAD8-5AEF1B20FB52}"/>
          </ac:grpSpMkLst>
        </pc:grpChg>
        <pc:grpChg chg="add del mod">
          <ac:chgData name="Yiwei Ding" userId="4145c18a2bdf4944" providerId="LiveId" clId="{57653862-0D75-624C-962A-CD77D3BEED6D}" dt="2024-08-19T19:39:10.786" v="2292"/>
          <ac:grpSpMkLst>
            <pc:docMk/>
            <pc:sldMk cId="526394407" sldId="676"/>
            <ac:grpSpMk id="27" creationId="{A284B78B-3EB1-BC6C-6ED3-5BFF48939CF2}"/>
          </ac:grpSpMkLst>
        </pc:grpChg>
        <pc:picChg chg="add mod">
          <ac:chgData name="Yiwei Ding" userId="4145c18a2bdf4944" providerId="LiveId" clId="{57653862-0D75-624C-962A-CD77D3BEED6D}" dt="2024-08-19T19:38:25.594" v="2279" actId="1076"/>
          <ac:picMkLst>
            <pc:docMk/>
            <pc:sldMk cId="526394407" sldId="676"/>
            <ac:picMk id="2" creationId="{6234E050-DE92-B3A1-2D23-1BCA2D93257E}"/>
          </ac:picMkLst>
        </pc:picChg>
        <pc:picChg chg="add mod">
          <ac:chgData name="Yiwei Ding" userId="4145c18a2bdf4944" providerId="LiveId" clId="{57653862-0D75-624C-962A-CD77D3BEED6D}" dt="2024-08-19T19:38:25.594" v="2279" actId="1076"/>
          <ac:picMkLst>
            <pc:docMk/>
            <pc:sldMk cId="526394407" sldId="676"/>
            <ac:picMk id="3" creationId="{1096A364-A054-C996-43AA-06100F54F66B}"/>
          </ac:picMkLst>
        </pc:picChg>
        <pc:picChg chg="add mod">
          <ac:chgData name="Yiwei Ding" userId="4145c18a2bdf4944" providerId="LiveId" clId="{57653862-0D75-624C-962A-CD77D3BEED6D}" dt="2024-08-19T19:38:25.594" v="2279" actId="1076"/>
          <ac:picMkLst>
            <pc:docMk/>
            <pc:sldMk cId="526394407" sldId="676"/>
            <ac:picMk id="4" creationId="{81114368-FAA2-300E-762E-E7F936C4D4F0}"/>
          </ac:picMkLst>
        </pc:picChg>
        <pc:picChg chg="mod">
          <ac:chgData name="Yiwei Ding" userId="4145c18a2bdf4944" providerId="LiveId" clId="{57653862-0D75-624C-962A-CD77D3BEED6D}" dt="2024-08-19T19:39:07.983" v="2291"/>
          <ac:picMkLst>
            <pc:docMk/>
            <pc:sldMk cId="526394407" sldId="676"/>
            <ac:picMk id="28" creationId="{B5758C68-F9B5-0C14-D252-93D1FF20D921}"/>
          </ac:picMkLst>
        </pc:picChg>
        <pc:picChg chg="mod">
          <ac:chgData name="Yiwei Ding" userId="4145c18a2bdf4944" providerId="LiveId" clId="{57653862-0D75-624C-962A-CD77D3BEED6D}" dt="2024-08-19T19:39:07.983" v="2291"/>
          <ac:picMkLst>
            <pc:docMk/>
            <pc:sldMk cId="526394407" sldId="676"/>
            <ac:picMk id="29" creationId="{6B05CF9C-C1F3-99B4-5E34-D2C1C88CD9B1}"/>
          </ac:picMkLst>
        </pc:picChg>
        <pc:picChg chg="mod">
          <ac:chgData name="Yiwei Ding" userId="4145c18a2bdf4944" providerId="LiveId" clId="{57653862-0D75-624C-962A-CD77D3BEED6D}" dt="2024-08-19T19:39:07.983" v="2291"/>
          <ac:picMkLst>
            <pc:docMk/>
            <pc:sldMk cId="526394407" sldId="676"/>
            <ac:picMk id="30" creationId="{FB26D5CE-28F3-0F5F-082F-EB16A48A9B7A}"/>
          </ac:picMkLst>
        </pc:picChg>
        <pc:picChg chg="add del mod">
          <ac:chgData name="Yiwei Ding" userId="4145c18a2bdf4944" providerId="LiveId" clId="{57653862-0D75-624C-962A-CD77D3BEED6D}" dt="2024-08-19T19:39:20.840" v="2300" actId="21"/>
          <ac:picMkLst>
            <pc:docMk/>
            <pc:sldMk cId="526394407" sldId="676"/>
            <ac:picMk id="49" creationId="{834D6953-B6FB-25DC-8D6F-39CA77F57EDE}"/>
          </ac:picMkLst>
        </pc:picChg>
        <pc:picChg chg="add mod">
          <ac:chgData name="Yiwei Ding" userId="4145c18a2bdf4944" providerId="LiveId" clId="{57653862-0D75-624C-962A-CD77D3BEED6D}" dt="2024-08-19T19:39:23.636" v="2303" actId="1076"/>
          <ac:picMkLst>
            <pc:docMk/>
            <pc:sldMk cId="526394407" sldId="676"/>
            <ac:picMk id="50" creationId="{DE367B60-5018-F5B9-31D5-3C815D845D13}"/>
          </ac:picMkLst>
        </pc:picChg>
        <pc:picChg chg="del">
          <ac:chgData name="Yiwei Ding" userId="4145c18a2bdf4944" providerId="LiveId" clId="{57653862-0D75-624C-962A-CD77D3BEED6D}" dt="2024-08-19T19:38:21.922" v="2277" actId="478"/>
          <ac:picMkLst>
            <pc:docMk/>
            <pc:sldMk cId="526394407" sldId="676"/>
            <ac:picMk id="200" creationId="{18CFD985-2C61-4C11-1ECC-1C74EF258753}"/>
          </ac:picMkLst>
        </pc:picChg>
        <pc:cxnChg chg="add mod">
          <ac:chgData name="Yiwei Ding" userId="4145c18a2bdf4944" providerId="LiveId" clId="{57653862-0D75-624C-962A-CD77D3BEED6D}" dt="2024-08-19T19:38:25.594" v="2279" actId="1076"/>
          <ac:cxnSpMkLst>
            <pc:docMk/>
            <pc:sldMk cId="526394407" sldId="676"/>
            <ac:cxnSpMk id="14" creationId="{01375A42-FB19-D5CF-90C9-44EAA64A6F25}"/>
          </ac:cxnSpMkLst>
        </pc:cxnChg>
        <pc:cxnChg chg="add mod">
          <ac:chgData name="Yiwei Ding" userId="4145c18a2bdf4944" providerId="LiveId" clId="{57653862-0D75-624C-962A-CD77D3BEED6D}" dt="2024-08-19T19:38:25.594" v="2279" actId="1076"/>
          <ac:cxnSpMkLst>
            <pc:docMk/>
            <pc:sldMk cId="526394407" sldId="676"/>
            <ac:cxnSpMk id="16" creationId="{63EDB9E8-B92C-6C35-E84C-4EFCC1D7585F}"/>
          </ac:cxnSpMkLst>
        </pc:cxnChg>
        <pc:cxnChg chg="add mod">
          <ac:chgData name="Yiwei Ding" userId="4145c18a2bdf4944" providerId="LiveId" clId="{57653862-0D75-624C-962A-CD77D3BEED6D}" dt="2024-08-19T19:38:25.594" v="2279" actId="1076"/>
          <ac:cxnSpMkLst>
            <pc:docMk/>
            <pc:sldMk cId="526394407" sldId="676"/>
            <ac:cxnSpMk id="18" creationId="{A690CE6B-65E3-04A2-470E-89D8C4F89E20}"/>
          </ac:cxnSpMkLst>
        </pc:cxnChg>
        <pc:cxnChg chg="add mod">
          <ac:chgData name="Yiwei Ding" userId="4145c18a2bdf4944" providerId="LiveId" clId="{57653862-0D75-624C-962A-CD77D3BEED6D}" dt="2024-08-19T19:38:25.594" v="2279" actId="1076"/>
          <ac:cxnSpMkLst>
            <pc:docMk/>
            <pc:sldMk cId="526394407" sldId="676"/>
            <ac:cxnSpMk id="20" creationId="{95A34BFE-11B2-1147-A600-31E5D919FD24}"/>
          </ac:cxnSpMkLst>
        </pc:cxnChg>
        <pc:cxnChg chg="add mod">
          <ac:chgData name="Yiwei Ding" userId="4145c18a2bdf4944" providerId="LiveId" clId="{57653862-0D75-624C-962A-CD77D3BEED6D}" dt="2024-08-19T19:38:25.594" v="2279" actId="1076"/>
          <ac:cxnSpMkLst>
            <pc:docMk/>
            <pc:sldMk cId="526394407" sldId="676"/>
            <ac:cxnSpMk id="22" creationId="{7B6DC83C-BDB4-767C-B823-7A916423711E}"/>
          </ac:cxnSpMkLst>
        </pc:cxnChg>
        <pc:cxnChg chg="add mod">
          <ac:chgData name="Yiwei Ding" userId="4145c18a2bdf4944" providerId="LiveId" clId="{57653862-0D75-624C-962A-CD77D3BEED6D}" dt="2024-08-19T19:38:25.594" v="2279" actId="1076"/>
          <ac:cxnSpMkLst>
            <pc:docMk/>
            <pc:sldMk cId="526394407" sldId="676"/>
            <ac:cxnSpMk id="24" creationId="{0EF27E01-E7DF-09E1-8266-7446AD59C0FF}"/>
          </ac:cxnSpMkLst>
        </pc:cxnChg>
        <pc:cxnChg chg="mod">
          <ac:chgData name="Yiwei Ding" userId="4145c18a2bdf4944" providerId="LiveId" clId="{57653862-0D75-624C-962A-CD77D3BEED6D}" dt="2024-08-19T19:39:07.983" v="2291"/>
          <ac:cxnSpMkLst>
            <pc:docMk/>
            <pc:sldMk cId="526394407" sldId="676"/>
            <ac:cxnSpMk id="37" creationId="{6E0E6755-49DC-B0DF-577D-C549ED2DDCB7}"/>
          </ac:cxnSpMkLst>
        </pc:cxnChg>
        <pc:cxnChg chg="mod">
          <ac:chgData name="Yiwei Ding" userId="4145c18a2bdf4944" providerId="LiveId" clId="{57653862-0D75-624C-962A-CD77D3BEED6D}" dt="2024-08-19T19:39:07.983" v="2291"/>
          <ac:cxnSpMkLst>
            <pc:docMk/>
            <pc:sldMk cId="526394407" sldId="676"/>
            <ac:cxnSpMk id="39" creationId="{CDFCB059-6BC7-ED8E-77BB-6CE00F49249B}"/>
          </ac:cxnSpMkLst>
        </pc:cxnChg>
        <pc:cxnChg chg="mod">
          <ac:chgData name="Yiwei Ding" userId="4145c18a2bdf4944" providerId="LiveId" clId="{57653862-0D75-624C-962A-CD77D3BEED6D}" dt="2024-08-19T19:39:07.983" v="2291"/>
          <ac:cxnSpMkLst>
            <pc:docMk/>
            <pc:sldMk cId="526394407" sldId="676"/>
            <ac:cxnSpMk id="41" creationId="{8A6A1E75-E232-AB67-4DBA-D9531F658777}"/>
          </ac:cxnSpMkLst>
        </pc:cxnChg>
        <pc:cxnChg chg="mod">
          <ac:chgData name="Yiwei Ding" userId="4145c18a2bdf4944" providerId="LiveId" clId="{57653862-0D75-624C-962A-CD77D3BEED6D}" dt="2024-08-19T19:39:07.983" v="2291"/>
          <ac:cxnSpMkLst>
            <pc:docMk/>
            <pc:sldMk cId="526394407" sldId="676"/>
            <ac:cxnSpMk id="43" creationId="{FE83F567-87BB-86F0-491F-47707A93724C}"/>
          </ac:cxnSpMkLst>
        </pc:cxnChg>
        <pc:cxnChg chg="mod">
          <ac:chgData name="Yiwei Ding" userId="4145c18a2bdf4944" providerId="LiveId" clId="{57653862-0D75-624C-962A-CD77D3BEED6D}" dt="2024-08-19T19:39:07.983" v="2291"/>
          <ac:cxnSpMkLst>
            <pc:docMk/>
            <pc:sldMk cId="526394407" sldId="676"/>
            <ac:cxnSpMk id="45" creationId="{3D32C26A-0147-FB39-7BF1-A96F365A9173}"/>
          </ac:cxnSpMkLst>
        </pc:cxnChg>
        <pc:cxnChg chg="mod">
          <ac:chgData name="Yiwei Ding" userId="4145c18a2bdf4944" providerId="LiveId" clId="{57653862-0D75-624C-962A-CD77D3BEED6D}" dt="2024-08-19T19:39:07.983" v="2291"/>
          <ac:cxnSpMkLst>
            <pc:docMk/>
            <pc:sldMk cId="526394407" sldId="676"/>
            <ac:cxnSpMk id="47" creationId="{08C62C6C-3F95-0B0D-7F0B-B7F2BB073C52}"/>
          </ac:cxnSpMkLst>
        </pc:cxnChg>
      </pc:sldChg>
      <pc:sldChg chg="addSp delSp modSp add mod modAnim">
        <pc:chgData name="Yiwei Ding" userId="4145c18a2bdf4944" providerId="LiveId" clId="{57653862-0D75-624C-962A-CD77D3BEED6D}" dt="2024-08-20T07:16:20.767" v="3061"/>
        <pc:sldMkLst>
          <pc:docMk/>
          <pc:sldMk cId="1357419591" sldId="676"/>
        </pc:sldMkLst>
        <pc:spChg chg="add del mod">
          <ac:chgData name="Yiwei Ding" userId="4145c18a2bdf4944" providerId="LiveId" clId="{57653862-0D75-624C-962A-CD77D3BEED6D}" dt="2024-08-20T07:14:03.477" v="3010" actId="478"/>
          <ac:spMkLst>
            <pc:docMk/>
            <pc:sldMk cId="1357419591" sldId="676"/>
            <ac:spMk id="2" creationId="{E7E295BE-ECC6-0620-7A06-4214B2A0A70E}"/>
          </ac:spMkLst>
        </pc:spChg>
        <pc:spChg chg="add mod">
          <ac:chgData name="Yiwei Ding" userId="4145c18a2bdf4944" providerId="LiveId" clId="{57653862-0D75-624C-962A-CD77D3BEED6D}" dt="2024-08-20T07:14:27.427" v="3029" actId="1076"/>
          <ac:spMkLst>
            <pc:docMk/>
            <pc:sldMk cId="1357419591" sldId="676"/>
            <ac:spMk id="3" creationId="{AD5C7742-2549-792E-8E99-92FAC32898ED}"/>
          </ac:spMkLst>
        </pc:spChg>
        <pc:spChg chg="add mod">
          <ac:chgData name="Yiwei Ding" userId="4145c18a2bdf4944" providerId="LiveId" clId="{57653862-0D75-624C-962A-CD77D3BEED6D}" dt="2024-08-20T07:14:36.651" v="3042" actId="1076"/>
          <ac:spMkLst>
            <pc:docMk/>
            <pc:sldMk cId="1357419591" sldId="676"/>
            <ac:spMk id="4" creationId="{7FF6AEE5-720A-0F92-96A8-EE9B05C3E546}"/>
          </ac:spMkLst>
        </pc:spChg>
        <pc:spChg chg="mod">
          <ac:chgData name="Yiwei Ding" userId="4145c18a2bdf4944" providerId="LiveId" clId="{57653862-0D75-624C-962A-CD77D3BEED6D}" dt="2024-08-20T07:14:08.513" v="3011" actId="1076"/>
          <ac:spMkLst>
            <pc:docMk/>
            <pc:sldMk cId="1357419591" sldId="676"/>
            <ac:spMk id="204" creationId="{C1CACF08-2B79-0D4C-3B41-34202ECAA4C6}"/>
          </ac:spMkLst>
        </pc:spChg>
        <pc:picChg chg="mod">
          <ac:chgData name="Yiwei Ding" userId="4145c18a2bdf4944" providerId="LiveId" clId="{57653862-0D75-624C-962A-CD77D3BEED6D}" dt="2024-08-20T07:14:08.513" v="3011" actId="1076"/>
          <ac:picMkLst>
            <pc:docMk/>
            <pc:sldMk cId="1357419591" sldId="676"/>
            <ac:picMk id="200" creationId="{18CFD985-2C61-4C11-1ECC-1C74EF258753}"/>
          </ac:picMkLst>
        </pc:picChg>
        <pc:cxnChg chg="add mod">
          <ac:chgData name="Yiwei Ding" userId="4145c18a2bdf4944" providerId="LiveId" clId="{57653862-0D75-624C-962A-CD77D3BEED6D}" dt="2024-08-20T07:15:00.802" v="3050" actId="1582"/>
          <ac:cxnSpMkLst>
            <pc:docMk/>
            <pc:sldMk cId="1357419591" sldId="676"/>
            <ac:cxnSpMk id="7" creationId="{6F7C7D25-6113-E4EC-40FC-7CA87A5347AA}"/>
          </ac:cxnSpMkLst>
        </pc:cxnChg>
        <pc:cxnChg chg="add mod">
          <ac:chgData name="Yiwei Ding" userId="4145c18a2bdf4944" providerId="LiveId" clId="{57653862-0D75-624C-962A-CD77D3BEED6D}" dt="2024-08-20T07:15:08.929" v="3053" actId="1582"/>
          <ac:cxnSpMkLst>
            <pc:docMk/>
            <pc:sldMk cId="1357419591" sldId="676"/>
            <ac:cxnSpMk id="10" creationId="{EBF3FE56-09F5-1FCE-5F72-847095667DB7}"/>
          </ac:cxnSpMkLst>
        </pc:cxnChg>
      </pc:sldChg>
      <pc:sldChg chg="add del">
        <pc:chgData name="Yiwei Ding" userId="4145c18a2bdf4944" providerId="LiveId" clId="{57653862-0D75-624C-962A-CD77D3BEED6D}" dt="2024-08-20T11:39:20.416" v="3627" actId="2696"/>
        <pc:sldMkLst>
          <pc:docMk/>
          <pc:sldMk cId="3011269690" sldId="677"/>
        </pc:sldMkLst>
      </pc:sldChg>
      <pc:sldChg chg="addSp delSp modSp add mod">
        <pc:chgData name="Yiwei Ding" userId="4145c18a2bdf4944" providerId="LiveId" clId="{57653862-0D75-624C-962A-CD77D3BEED6D}" dt="2024-08-20T09:29:50.527" v="3485" actId="1076"/>
        <pc:sldMkLst>
          <pc:docMk/>
          <pc:sldMk cId="3442994869" sldId="678"/>
        </pc:sldMkLst>
        <pc:spChg chg="mod">
          <ac:chgData name="Yiwei Ding" userId="4145c18a2bdf4944" providerId="LiveId" clId="{57653862-0D75-624C-962A-CD77D3BEED6D}" dt="2024-08-20T09:29:14.278" v="3470" actId="20577"/>
          <ac:spMkLst>
            <pc:docMk/>
            <pc:sldMk cId="3442994869" sldId="678"/>
            <ac:spMk id="2" creationId="{D17FC43E-634E-F0A9-890D-96EE6DDF3C05}"/>
          </ac:spMkLst>
        </pc:spChg>
        <pc:spChg chg="del">
          <ac:chgData name="Yiwei Ding" userId="4145c18a2bdf4944" providerId="LiveId" clId="{57653862-0D75-624C-962A-CD77D3BEED6D}" dt="2024-08-20T09:29:19.797" v="3476" actId="478"/>
          <ac:spMkLst>
            <pc:docMk/>
            <pc:sldMk cId="3442994869" sldId="678"/>
            <ac:spMk id="3" creationId="{FDEB561B-DCFB-317B-AAE3-ABE13781D340}"/>
          </ac:spMkLst>
        </pc:spChg>
        <pc:spChg chg="mod">
          <ac:chgData name="Yiwei Ding" userId="4145c18a2bdf4944" providerId="LiveId" clId="{57653862-0D75-624C-962A-CD77D3BEED6D}" dt="2024-08-20T09:29:17.681" v="3475" actId="20577"/>
          <ac:spMkLst>
            <pc:docMk/>
            <pc:sldMk cId="3442994869" sldId="678"/>
            <ac:spMk id="4" creationId="{70001663-494B-115D-D55E-DD882DDF0C3D}"/>
          </ac:spMkLst>
        </pc:spChg>
        <pc:spChg chg="add del mod">
          <ac:chgData name="Yiwei Ding" userId="4145c18a2bdf4944" providerId="LiveId" clId="{57653862-0D75-624C-962A-CD77D3BEED6D}" dt="2024-08-20T09:29:21.847" v="3477" actId="478"/>
          <ac:spMkLst>
            <pc:docMk/>
            <pc:sldMk cId="3442994869" sldId="678"/>
            <ac:spMk id="7" creationId="{CD608356-16DC-C0AA-3898-C8F66C2DCD2C}"/>
          </ac:spMkLst>
        </pc:spChg>
        <pc:picChg chg="del">
          <ac:chgData name="Yiwei Ding" userId="4145c18a2bdf4944" providerId="LiveId" clId="{57653862-0D75-624C-962A-CD77D3BEED6D}" dt="2024-08-20T09:29:19.797" v="3476" actId="478"/>
          <ac:picMkLst>
            <pc:docMk/>
            <pc:sldMk cId="3442994869" sldId="678"/>
            <ac:picMk id="6" creationId="{6B0EB6D6-9F02-1A67-DFC9-86524205ED90}"/>
          </ac:picMkLst>
        </pc:picChg>
        <pc:picChg chg="add mod modCrop">
          <ac:chgData name="Yiwei Ding" userId="4145c18a2bdf4944" providerId="LiveId" clId="{57653862-0D75-624C-962A-CD77D3BEED6D}" dt="2024-08-20T09:29:50.527" v="3485" actId="1076"/>
          <ac:picMkLst>
            <pc:docMk/>
            <pc:sldMk cId="3442994869" sldId="678"/>
            <ac:picMk id="9" creationId="{79565B08-5723-C3C1-54A4-B0ABAEE5D498}"/>
          </ac:picMkLst>
        </pc:picChg>
      </pc:sldChg>
      <pc:sldChg chg="add del">
        <pc:chgData name="Yiwei Ding" userId="4145c18a2bdf4944" providerId="LiveId" clId="{57653862-0D75-624C-962A-CD77D3BEED6D}" dt="2024-08-20T09:49:07.190" v="3511"/>
        <pc:sldMkLst>
          <pc:docMk/>
          <pc:sldMk cId="711831316" sldId="679"/>
        </pc:sldMkLst>
      </pc:sldChg>
      <pc:sldMasterChg chg="modTransition modSldLayout">
        <pc:chgData name="Yiwei Ding" userId="4145c18a2bdf4944" providerId="LiveId" clId="{57653862-0D75-624C-962A-CD77D3BEED6D}" dt="2024-08-19T20:27:36.535" v="2307"/>
        <pc:sldMasterMkLst>
          <pc:docMk/>
          <pc:sldMasterMk cId="2792902892" sldId="2147483648"/>
        </pc:sldMasterMkLst>
        <pc:sldLayoutChg chg="modTransition">
          <pc:chgData name="Yiwei Ding" userId="4145c18a2bdf4944" providerId="LiveId" clId="{57653862-0D75-624C-962A-CD77D3BEED6D}" dt="2024-08-19T20:27:36.535" v="2307"/>
          <pc:sldLayoutMkLst>
            <pc:docMk/>
            <pc:sldMasterMk cId="2792902892" sldId="2147483648"/>
            <pc:sldLayoutMk cId="3468469335" sldId="2147483649"/>
          </pc:sldLayoutMkLst>
        </pc:sldLayoutChg>
        <pc:sldLayoutChg chg="modTransition">
          <pc:chgData name="Yiwei Ding" userId="4145c18a2bdf4944" providerId="LiveId" clId="{57653862-0D75-624C-962A-CD77D3BEED6D}" dt="2024-08-19T20:27:36.535" v="2307"/>
          <pc:sldLayoutMkLst>
            <pc:docMk/>
            <pc:sldMasterMk cId="2792902892" sldId="2147483648"/>
            <pc:sldLayoutMk cId="3127089907" sldId="2147483650"/>
          </pc:sldLayoutMkLst>
        </pc:sldLayoutChg>
        <pc:sldLayoutChg chg="modTransition">
          <pc:chgData name="Yiwei Ding" userId="4145c18a2bdf4944" providerId="LiveId" clId="{57653862-0D75-624C-962A-CD77D3BEED6D}" dt="2024-08-19T20:27:36.535" v="2307"/>
          <pc:sldLayoutMkLst>
            <pc:docMk/>
            <pc:sldMasterMk cId="2792902892" sldId="2147483648"/>
            <pc:sldLayoutMk cId="2018888366" sldId="2147483651"/>
          </pc:sldLayoutMkLst>
        </pc:sldLayoutChg>
        <pc:sldLayoutChg chg="modTransition">
          <pc:chgData name="Yiwei Ding" userId="4145c18a2bdf4944" providerId="LiveId" clId="{57653862-0D75-624C-962A-CD77D3BEED6D}" dt="2024-08-19T20:27:36.535" v="2307"/>
          <pc:sldLayoutMkLst>
            <pc:docMk/>
            <pc:sldMasterMk cId="2792902892" sldId="2147483648"/>
            <pc:sldLayoutMk cId="3061797003" sldId="2147483652"/>
          </pc:sldLayoutMkLst>
        </pc:sldLayoutChg>
        <pc:sldLayoutChg chg="modTransition">
          <pc:chgData name="Yiwei Ding" userId="4145c18a2bdf4944" providerId="LiveId" clId="{57653862-0D75-624C-962A-CD77D3BEED6D}" dt="2024-08-19T20:27:36.535" v="2307"/>
          <pc:sldLayoutMkLst>
            <pc:docMk/>
            <pc:sldMasterMk cId="2792902892" sldId="2147483648"/>
            <pc:sldLayoutMk cId="1486197324" sldId="2147483653"/>
          </pc:sldLayoutMkLst>
        </pc:sldLayoutChg>
        <pc:sldLayoutChg chg="modTransition">
          <pc:chgData name="Yiwei Ding" userId="4145c18a2bdf4944" providerId="LiveId" clId="{57653862-0D75-624C-962A-CD77D3BEED6D}" dt="2024-08-19T20:27:36.535" v="2307"/>
          <pc:sldLayoutMkLst>
            <pc:docMk/>
            <pc:sldMasterMk cId="2792902892" sldId="2147483648"/>
            <pc:sldLayoutMk cId="1422640504" sldId="2147483654"/>
          </pc:sldLayoutMkLst>
        </pc:sldLayoutChg>
        <pc:sldLayoutChg chg="modTransition">
          <pc:chgData name="Yiwei Ding" userId="4145c18a2bdf4944" providerId="LiveId" clId="{57653862-0D75-624C-962A-CD77D3BEED6D}" dt="2024-08-19T20:27:36.535" v="2307"/>
          <pc:sldLayoutMkLst>
            <pc:docMk/>
            <pc:sldMasterMk cId="2792902892" sldId="2147483648"/>
            <pc:sldLayoutMk cId="3745411573" sldId="2147483655"/>
          </pc:sldLayoutMkLst>
        </pc:sldLayoutChg>
        <pc:sldLayoutChg chg="modTransition">
          <pc:chgData name="Yiwei Ding" userId="4145c18a2bdf4944" providerId="LiveId" clId="{57653862-0D75-624C-962A-CD77D3BEED6D}" dt="2024-08-19T20:27:36.535" v="2307"/>
          <pc:sldLayoutMkLst>
            <pc:docMk/>
            <pc:sldMasterMk cId="2792902892" sldId="2147483648"/>
            <pc:sldLayoutMk cId="1905062256" sldId="2147483656"/>
          </pc:sldLayoutMkLst>
        </pc:sldLayoutChg>
        <pc:sldLayoutChg chg="modTransition">
          <pc:chgData name="Yiwei Ding" userId="4145c18a2bdf4944" providerId="LiveId" clId="{57653862-0D75-624C-962A-CD77D3BEED6D}" dt="2024-08-19T20:27:36.535" v="2307"/>
          <pc:sldLayoutMkLst>
            <pc:docMk/>
            <pc:sldMasterMk cId="2792902892" sldId="2147483648"/>
            <pc:sldLayoutMk cId="3001965252" sldId="2147483657"/>
          </pc:sldLayoutMkLst>
        </pc:sldLayoutChg>
        <pc:sldLayoutChg chg="modTransition">
          <pc:chgData name="Yiwei Ding" userId="4145c18a2bdf4944" providerId="LiveId" clId="{57653862-0D75-624C-962A-CD77D3BEED6D}" dt="2024-08-19T20:27:36.535" v="2307"/>
          <pc:sldLayoutMkLst>
            <pc:docMk/>
            <pc:sldMasterMk cId="2792902892" sldId="2147483648"/>
            <pc:sldLayoutMk cId="3137753861" sldId="2147483658"/>
          </pc:sldLayoutMkLst>
        </pc:sldLayoutChg>
        <pc:sldLayoutChg chg="modTransition">
          <pc:chgData name="Yiwei Ding" userId="4145c18a2bdf4944" providerId="LiveId" clId="{57653862-0D75-624C-962A-CD77D3BEED6D}" dt="2024-08-19T20:27:36.535" v="2307"/>
          <pc:sldLayoutMkLst>
            <pc:docMk/>
            <pc:sldMasterMk cId="2792902892" sldId="2147483648"/>
            <pc:sldLayoutMk cId="2829357908" sldId="2147483659"/>
          </pc:sldLayoutMkLst>
        </pc:sldLayoutChg>
        <pc:sldLayoutChg chg="modTransition">
          <pc:chgData name="Yiwei Ding" userId="4145c18a2bdf4944" providerId="LiveId" clId="{57653862-0D75-624C-962A-CD77D3BEED6D}" dt="2024-08-19T20:27:36.535" v="2307"/>
          <pc:sldLayoutMkLst>
            <pc:docMk/>
            <pc:sldMasterMk cId="2792902892" sldId="2147483648"/>
            <pc:sldLayoutMk cId="3391426080" sldId="2147483660"/>
          </pc:sldLayoutMkLst>
        </pc:sldLayoutChg>
        <pc:sldLayoutChg chg="modTransition">
          <pc:chgData name="Yiwei Ding" userId="4145c18a2bdf4944" providerId="LiveId" clId="{57653862-0D75-624C-962A-CD77D3BEED6D}" dt="2024-08-19T20:27:36.535" v="2307"/>
          <pc:sldLayoutMkLst>
            <pc:docMk/>
            <pc:sldMasterMk cId="2792902892" sldId="2147483648"/>
            <pc:sldLayoutMk cId="3544312345" sldId="2147483661"/>
          </pc:sldLayoutMkLst>
        </pc:sldLayoutChg>
      </pc:sldMasterChg>
    </pc:docChg>
  </pc:docChgLst>
  <pc:docChgLst>
    <pc:chgData name="Yiwei Ding" userId="4145c18a2bdf4944" providerId="LiveId" clId="{AD490AA0-9D12-6C4A-8D97-B7FE049A0283}"/>
    <pc:docChg chg="undo redo custSel addSld delSld modSld sldOrd">
      <pc:chgData name="Yiwei Ding" userId="4145c18a2bdf4944" providerId="LiveId" clId="{AD490AA0-9D12-6C4A-8D97-B7FE049A0283}" dt="2024-08-27T13:52:11.257" v="1298"/>
      <pc:docMkLst>
        <pc:docMk/>
      </pc:docMkLst>
      <pc:sldChg chg="addSp delSp modSp mod">
        <pc:chgData name="Yiwei Ding" userId="4145c18a2bdf4944" providerId="LiveId" clId="{AD490AA0-9D12-6C4A-8D97-B7FE049A0283}" dt="2024-08-27T13:15:23.017" v="1288" actId="478"/>
        <pc:sldMkLst>
          <pc:docMk/>
          <pc:sldMk cId="4018270200" sldId="554"/>
        </pc:sldMkLst>
        <pc:spChg chg="add del mod">
          <ac:chgData name="Yiwei Ding" userId="4145c18a2bdf4944" providerId="LiveId" clId="{AD490AA0-9D12-6C4A-8D97-B7FE049A0283}" dt="2024-08-27T13:15:23.017" v="1288" actId="478"/>
          <ac:spMkLst>
            <pc:docMk/>
            <pc:sldMk cId="4018270200" sldId="554"/>
            <ac:spMk id="4" creationId="{E3FA65AF-9322-9A94-3925-D4B5582A4A80}"/>
          </ac:spMkLst>
        </pc:spChg>
        <pc:picChg chg="add mod">
          <ac:chgData name="Yiwei Ding" userId="4145c18a2bdf4944" providerId="LiveId" clId="{AD490AA0-9D12-6C4A-8D97-B7FE049A0283}" dt="2024-08-27T12:28:30.609" v="1229" actId="1076"/>
          <ac:picMkLst>
            <pc:docMk/>
            <pc:sldMk cId="4018270200" sldId="554"/>
            <ac:picMk id="3" creationId="{34E5ED4F-F63F-32CA-E4E3-2E042DC1171B}"/>
          </ac:picMkLst>
        </pc:picChg>
      </pc:sldChg>
      <pc:sldChg chg="addSp delSp modSp mod addAnim delAnim modAnim">
        <pc:chgData name="Yiwei Ding" userId="4145c18a2bdf4944" providerId="LiveId" clId="{AD490AA0-9D12-6C4A-8D97-B7FE049A0283}" dt="2024-08-27T13:14:38.377" v="1283"/>
        <pc:sldMkLst>
          <pc:docMk/>
          <pc:sldMk cId="1753446828" sldId="645"/>
        </pc:sldMkLst>
        <pc:spChg chg="add del mod">
          <ac:chgData name="Yiwei Ding" userId="4145c18a2bdf4944" providerId="LiveId" clId="{AD490AA0-9D12-6C4A-8D97-B7FE049A0283}" dt="2024-08-27T13:14:38.377" v="1283"/>
          <ac:spMkLst>
            <pc:docMk/>
            <pc:sldMk cId="1753446828" sldId="645"/>
            <ac:spMk id="3" creationId="{A636741A-612D-C86B-4ABC-22ED0126ABCE}"/>
          </ac:spMkLst>
        </pc:spChg>
        <pc:spChg chg="add del mod">
          <ac:chgData name="Yiwei Ding" userId="4145c18a2bdf4944" providerId="LiveId" clId="{AD490AA0-9D12-6C4A-8D97-B7FE049A0283}" dt="2024-08-27T13:14:35.731" v="1279"/>
          <ac:spMkLst>
            <pc:docMk/>
            <pc:sldMk cId="1753446828" sldId="645"/>
            <ac:spMk id="4" creationId="{0CDB5F7B-7921-FDFD-D070-417C65D83E0E}"/>
          </ac:spMkLst>
        </pc:spChg>
        <pc:spChg chg="add del mod">
          <ac:chgData name="Yiwei Ding" userId="4145c18a2bdf4944" providerId="LiveId" clId="{AD490AA0-9D12-6C4A-8D97-B7FE049A0283}" dt="2024-08-27T13:14:37.784" v="1282" actId="1076"/>
          <ac:spMkLst>
            <pc:docMk/>
            <pc:sldMk cId="1753446828" sldId="645"/>
            <ac:spMk id="15" creationId="{95AF4608-2A02-5789-9AF9-49C4A0B58783}"/>
          </ac:spMkLst>
        </pc:spChg>
      </pc:sldChg>
      <pc:sldChg chg="addSp delSp modSp mod">
        <pc:chgData name="Yiwei Ding" userId="4145c18a2bdf4944" providerId="LiveId" clId="{AD490AA0-9D12-6C4A-8D97-B7FE049A0283}" dt="2024-08-26T21:36:36.337" v="930"/>
        <pc:sldMkLst>
          <pc:docMk/>
          <pc:sldMk cId="162961957" sldId="650"/>
        </pc:sldMkLst>
        <pc:spChg chg="add del mod">
          <ac:chgData name="Yiwei Ding" userId="4145c18a2bdf4944" providerId="LiveId" clId="{AD490AA0-9D12-6C4A-8D97-B7FE049A0283}" dt="2024-08-26T21:36:35.963" v="929" actId="478"/>
          <ac:spMkLst>
            <pc:docMk/>
            <pc:sldMk cId="162961957" sldId="650"/>
            <ac:spMk id="2" creationId="{E1C39E62-8480-B804-CB82-DAE4C34C2DCF}"/>
          </ac:spMkLst>
        </pc:spChg>
        <pc:spChg chg="add del mod">
          <ac:chgData name="Yiwei Ding" userId="4145c18a2bdf4944" providerId="LiveId" clId="{AD490AA0-9D12-6C4A-8D97-B7FE049A0283}" dt="2024-08-26T21:36:35.963" v="929" actId="478"/>
          <ac:spMkLst>
            <pc:docMk/>
            <pc:sldMk cId="162961957" sldId="650"/>
            <ac:spMk id="3" creationId="{110E0976-3B13-9CC2-14AA-1715928166A2}"/>
          </ac:spMkLst>
        </pc:spChg>
        <pc:spChg chg="add del mod">
          <ac:chgData name="Yiwei Ding" userId="4145c18a2bdf4944" providerId="LiveId" clId="{AD490AA0-9D12-6C4A-8D97-B7FE049A0283}" dt="2024-08-26T21:36:22.672" v="922"/>
          <ac:spMkLst>
            <pc:docMk/>
            <pc:sldMk cId="162961957" sldId="650"/>
            <ac:spMk id="6" creationId="{7889A04D-21FC-6F69-E231-47F2C0BD42F9}"/>
          </ac:spMkLst>
        </pc:spChg>
        <pc:spChg chg="add del mod">
          <ac:chgData name="Yiwei Ding" userId="4145c18a2bdf4944" providerId="LiveId" clId="{AD490AA0-9D12-6C4A-8D97-B7FE049A0283}" dt="2024-08-26T21:36:22.672" v="922"/>
          <ac:spMkLst>
            <pc:docMk/>
            <pc:sldMk cId="162961957" sldId="650"/>
            <ac:spMk id="7" creationId="{F7A74BA1-B047-C839-A2B2-A6962A0B306E}"/>
          </ac:spMkLst>
        </pc:spChg>
        <pc:picChg chg="add del mod">
          <ac:chgData name="Yiwei Ding" userId="4145c18a2bdf4944" providerId="LiveId" clId="{AD490AA0-9D12-6C4A-8D97-B7FE049A0283}" dt="2024-08-26T21:36:22.672" v="922"/>
          <ac:picMkLst>
            <pc:docMk/>
            <pc:sldMk cId="162961957" sldId="650"/>
            <ac:picMk id="4" creationId="{302D71C8-B5D5-D19A-3550-334B5386C867}"/>
          </ac:picMkLst>
        </pc:picChg>
        <pc:picChg chg="add del mod">
          <ac:chgData name="Yiwei Ding" userId="4145c18a2bdf4944" providerId="LiveId" clId="{AD490AA0-9D12-6C4A-8D97-B7FE049A0283}" dt="2024-08-26T21:36:33.580" v="927" actId="21"/>
          <ac:picMkLst>
            <pc:docMk/>
            <pc:sldMk cId="162961957" sldId="650"/>
            <ac:picMk id="8" creationId="{13C22925-CF8D-1D0D-12E2-BEF58A1BD3DC}"/>
          </ac:picMkLst>
        </pc:picChg>
        <pc:picChg chg="add mod">
          <ac:chgData name="Yiwei Ding" userId="4145c18a2bdf4944" providerId="LiveId" clId="{AD490AA0-9D12-6C4A-8D97-B7FE049A0283}" dt="2024-08-26T21:36:36.337" v="930"/>
          <ac:picMkLst>
            <pc:docMk/>
            <pc:sldMk cId="162961957" sldId="650"/>
            <ac:picMk id="9" creationId="{116CF118-D58F-6F78-A8E8-F478DB886CF5}"/>
          </ac:picMkLst>
        </pc:picChg>
        <pc:picChg chg="del">
          <ac:chgData name="Yiwei Ding" userId="4145c18a2bdf4944" providerId="LiveId" clId="{AD490AA0-9D12-6C4A-8D97-B7FE049A0283}" dt="2024-08-26T21:36:34.427" v="928" actId="478"/>
          <ac:picMkLst>
            <pc:docMk/>
            <pc:sldMk cId="162961957" sldId="650"/>
            <ac:picMk id="127" creationId="{6EC308CF-0E17-AFC3-AB6A-1E00B0210E34}"/>
          </ac:picMkLst>
        </pc:picChg>
      </pc:sldChg>
      <pc:sldChg chg="addSp delSp modSp mod ord">
        <pc:chgData name="Yiwei Ding" userId="4145c18a2bdf4944" providerId="LiveId" clId="{AD490AA0-9D12-6C4A-8D97-B7FE049A0283}" dt="2024-08-26T06:50:59.359" v="199" actId="20578"/>
        <pc:sldMkLst>
          <pc:docMk/>
          <pc:sldMk cId="1898667764" sldId="652"/>
        </pc:sldMkLst>
        <pc:spChg chg="add mod">
          <ac:chgData name="Yiwei Ding" userId="4145c18a2bdf4944" providerId="LiveId" clId="{AD490AA0-9D12-6C4A-8D97-B7FE049A0283}" dt="2024-08-26T06:50:28.029" v="187" actId="1035"/>
          <ac:spMkLst>
            <pc:docMk/>
            <pc:sldMk cId="1898667764" sldId="652"/>
            <ac:spMk id="3" creationId="{BBAF442D-63FD-9B1B-6C1B-330B4AC683B5}"/>
          </ac:spMkLst>
        </pc:spChg>
        <pc:spChg chg="mod">
          <ac:chgData name="Yiwei Ding" userId="4145c18a2bdf4944" providerId="LiveId" clId="{AD490AA0-9D12-6C4A-8D97-B7FE049A0283}" dt="2024-08-26T06:50:32.749" v="189" actId="1076"/>
          <ac:spMkLst>
            <pc:docMk/>
            <pc:sldMk cId="1898667764" sldId="652"/>
            <ac:spMk id="8" creationId="{4B248DA5-2A3E-3A5E-D19A-0261D7439CDC}"/>
          </ac:spMkLst>
        </pc:spChg>
        <pc:spChg chg="mod">
          <ac:chgData name="Yiwei Ding" userId="4145c18a2bdf4944" providerId="LiveId" clId="{AD490AA0-9D12-6C4A-8D97-B7FE049A0283}" dt="2024-08-26T06:50:38.852" v="191"/>
          <ac:spMkLst>
            <pc:docMk/>
            <pc:sldMk cId="1898667764" sldId="652"/>
            <ac:spMk id="10" creationId="{BB6D8F1E-29F4-3044-AD97-42242DE71493}"/>
          </ac:spMkLst>
        </pc:spChg>
        <pc:grpChg chg="add del">
          <ac:chgData name="Yiwei Ding" userId="4145c18a2bdf4944" providerId="LiveId" clId="{AD490AA0-9D12-6C4A-8D97-B7FE049A0283}" dt="2024-08-26T06:50:49.145" v="197" actId="478"/>
          <ac:grpSpMkLst>
            <pc:docMk/>
            <pc:sldMk cId="1898667764" sldId="652"/>
            <ac:grpSpMk id="6" creationId="{0D5F8856-4D44-B98B-1FAE-04D2A09FD068}"/>
          </ac:grpSpMkLst>
        </pc:grpChg>
        <pc:grpChg chg="add del mod">
          <ac:chgData name="Yiwei Ding" userId="4145c18a2bdf4944" providerId="LiveId" clId="{AD490AA0-9D12-6C4A-8D97-B7FE049A0283}" dt="2024-08-26T06:50:42.504" v="192"/>
          <ac:grpSpMkLst>
            <pc:docMk/>
            <pc:sldMk cId="1898667764" sldId="652"/>
            <ac:grpSpMk id="7" creationId="{F6BA2F88-5AA9-6DCE-81AE-38C51F4FCD99}"/>
          </ac:grpSpMkLst>
        </pc:grpChg>
        <pc:picChg chg="mod">
          <ac:chgData name="Yiwei Ding" userId="4145c18a2bdf4944" providerId="LiveId" clId="{AD490AA0-9D12-6C4A-8D97-B7FE049A0283}" dt="2024-08-26T06:50:38.852" v="191"/>
          <ac:picMkLst>
            <pc:docMk/>
            <pc:sldMk cId="1898667764" sldId="652"/>
            <ac:picMk id="9" creationId="{CDFFD07A-9D47-C2FE-92EB-3F7913EDB942}"/>
          </ac:picMkLst>
        </pc:picChg>
        <pc:picChg chg="add del mod">
          <ac:chgData name="Yiwei Ding" userId="4145c18a2bdf4944" providerId="LiveId" clId="{AD490AA0-9D12-6C4A-8D97-B7FE049A0283}" dt="2024-08-26T06:50:48.378" v="196" actId="21"/>
          <ac:picMkLst>
            <pc:docMk/>
            <pc:sldMk cId="1898667764" sldId="652"/>
            <ac:picMk id="11" creationId="{FCC1F40A-121C-1FC9-4711-1A17872A9515}"/>
          </ac:picMkLst>
        </pc:picChg>
        <pc:picChg chg="add mod">
          <ac:chgData name="Yiwei Ding" userId="4145c18a2bdf4944" providerId="LiveId" clId="{AD490AA0-9D12-6C4A-8D97-B7FE049A0283}" dt="2024-08-26T06:50:49.566" v="198"/>
          <ac:picMkLst>
            <pc:docMk/>
            <pc:sldMk cId="1898667764" sldId="652"/>
            <ac:picMk id="12" creationId="{F29AAB9F-D62A-434F-6380-DE2473BC460E}"/>
          </ac:picMkLst>
        </pc:picChg>
      </pc:sldChg>
      <pc:sldChg chg="addSp modSp mod modAnim">
        <pc:chgData name="Yiwei Ding" userId="4145c18a2bdf4944" providerId="LiveId" clId="{AD490AA0-9D12-6C4A-8D97-B7FE049A0283}" dt="2024-08-26T07:50:01.483" v="394" actId="1076"/>
        <pc:sldMkLst>
          <pc:docMk/>
          <pc:sldMk cId="2821430557" sldId="653"/>
        </pc:sldMkLst>
        <pc:spChg chg="add mod">
          <ac:chgData name="Yiwei Ding" userId="4145c18a2bdf4944" providerId="LiveId" clId="{AD490AA0-9D12-6C4A-8D97-B7FE049A0283}" dt="2024-08-26T07:50:01.483" v="394" actId="1076"/>
          <ac:spMkLst>
            <pc:docMk/>
            <pc:sldMk cId="2821430557" sldId="653"/>
            <ac:spMk id="3" creationId="{9600C918-B9AD-60F4-231F-D3F8741EE4DF}"/>
          </ac:spMkLst>
        </pc:spChg>
      </pc:sldChg>
      <pc:sldChg chg="mod modShow modNotesTx">
        <pc:chgData name="Yiwei Ding" userId="4145c18a2bdf4944" providerId="LiveId" clId="{AD490AA0-9D12-6C4A-8D97-B7FE049A0283}" dt="2024-08-26T07:09:18.724" v="345" actId="729"/>
        <pc:sldMkLst>
          <pc:docMk/>
          <pc:sldMk cId="2833810930" sldId="656"/>
        </pc:sldMkLst>
      </pc:sldChg>
      <pc:sldChg chg="addSp delSp modSp mod">
        <pc:chgData name="Yiwei Ding" userId="4145c18a2bdf4944" providerId="LiveId" clId="{AD490AA0-9D12-6C4A-8D97-B7FE049A0283}" dt="2024-08-26T09:22:35.266" v="759" actId="167"/>
        <pc:sldMkLst>
          <pc:docMk/>
          <pc:sldMk cId="1654924095" sldId="657"/>
        </pc:sldMkLst>
        <pc:spChg chg="add mod">
          <ac:chgData name="Yiwei Ding" userId="4145c18a2bdf4944" providerId="LiveId" clId="{AD490AA0-9D12-6C4A-8D97-B7FE049A0283}" dt="2024-08-26T06:53:23.550" v="236" actId="1037"/>
          <ac:spMkLst>
            <pc:docMk/>
            <pc:sldMk cId="1654924095" sldId="657"/>
            <ac:spMk id="19" creationId="{BA58219A-E627-2698-D446-5B710ED723C8}"/>
          </ac:spMkLst>
        </pc:spChg>
        <pc:spChg chg="mod">
          <ac:chgData name="Yiwei Ding" userId="4145c18a2bdf4944" providerId="LiveId" clId="{AD490AA0-9D12-6C4A-8D97-B7FE049A0283}" dt="2024-08-26T06:53:38.047" v="238"/>
          <ac:spMkLst>
            <pc:docMk/>
            <pc:sldMk cId="1654924095" sldId="657"/>
            <ac:spMk id="24" creationId="{AA7261C9-DA83-C3B4-B446-A721DBC2C0F8}"/>
          </ac:spMkLst>
        </pc:spChg>
        <pc:grpChg chg="add del">
          <ac:chgData name="Yiwei Ding" userId="4145c18a2bdf4944" providerId="LiveId" clId="{AD490AA0-9D12-6C4A-8D97-B7FE049A0283}" dt="2024-08-26T07:06:11.836" v="252" actId="478"/>
          <ac:grpSpMkLst>
            <pc:docMk/>
            <pc:sldMk cId="1654924095" sldId="657"/>
            <ac:grpSpMk id="20" creationId="{826280F5-16EA-37CD-CCE3-056129D207FF}"/>
          </ac:grpSpMkLst>
        </pc:grpChg>
        <pc:grpChg chg="add del mod">
          <ac:chgData name="Yiwei Ding" userId="4145c18a2bdf4944" providerId="LiveId" clId="{AD490AA0-9D12-6C4A-8D97-B7FE049A0283}" dt="2024-08-26T06:53:41.574" v="239"/>
          <ac:grpSpMkLst>
            <pc:docMk/>
            <pc:sldMk cId="1654924095" sldId="657"/>
            <ac:grpSpMk id="21" creationId="{9B183F53-BEC5-67BF-9853-8ED825343383}"/>
          </ac:grpSpMkLst>
        </pc:grpChg>
        <pc:picChg chg="mod modCrop">
          <ac:chgData name="Yiwei Ding" userId="4145c18a2bdf4944" providerId="LiveId" clId="{AD490AA0-9D12-6C4A-8D97-B7FE049A0283}" dt="2024-08-26T06:52:41.117" v="203" actId="732"/>
          <ac:picMkLst>
            <pc:docMk/>
            <pc:sldMk cId="1654924095" sldId="657"/>
            <ac:picMk id="3" creationId="{6CE950EB-9EC1-E59B-C48D-826EA6C1CA80}"/>
          </ac:picMkLst>
        </pc:picChg>
        <pc:picChg chg="add mod modCrop">
          <ac:chgData name="Yiwei Ding" userId="4145c18a2bdf4944" providerId="LiveId" clId="{AD490AA0-9D12-6C4A-8D97-B7FE049A0283}" dt="2024-08-26T06:52:49.855" v="207" actId="1035"/>
          <ac:picMkLst>
            <pc:docMk/>
            <pc:sldMk cId="1654924095" sldId="657"/>
            <ac:picMk id="9" creationId="{CACBEA37-2B5C-B2D7-F225-C862979B9892}"/>
          </ac:picMkLst>
        </pc:picChg>
        <pc:picChg chg="mod">
          <ac:chgData name="Yiwei Ding" userId="4145c18a2bdf4944" providerId="LiveId" clId="{AD490AA0-9D12-6C4A-8D97-B7FE049A0283}" dt="2024-08-26T06:53:38.047" v="238"/>
          <ac:picMkLst>
            <pc:docMk/>
            <pc:sldMk cId="1654924095" sldId="657"/>
            <ac:picMk id="22" creationId="{8B924518-3E40-39B4-127C-1CB159A2246B}"/>
          </ac:picMkLst>
        </pc:picChg>
        <pc:picChg chg="mod">
          <ac:chgData name="Yiwei Ding" userId="4145c18a2bdf4944" providerId="LiveId" clId="{AD490AA0-9D12-6C4A-8D97-B7FE049A0283}" dt="2024-08-26T06:53:38.047" v="238"/>
          <ac:picMkLst>
            <pc:docMk/>
            <pc:sldMk cId="1654924095" sldId="657"/>
            <ac:picMk id="23" creationId="{347D208F-724F-6752-C41C-2273F777A4E9}"/>
          </ac:picMkLst>
        </pc:picChg>
        <pc:picChg chg="add del mod">
          <ac:chgData name="Yiwei Ding" userId="4145c18a2bdf4944" providerId="LiveId" clId="{AD490AA0-9D12-6C4A-8D97-B7FE049A0283}" dt="2024-08-26T06:53:52.667" v="246" actId="21"/>
          <ac:picMkLst>
            <pc:docMk/>
            <pc:sldMk cId="1654924095" sldId="657"/>
            <ac:picMk id="25" creationId="{14EB3756-3B40-72BB-2460-E96F14AE806F}"/>
          </ac:picMkLst>
        </pc:picChg>
        <pc:picChg chg="add del mod">
          <ac:chgData name="Yiwei Ding" userId="4145c18a2bdf4944" providerId="LiveId" clId="{AD490AA0-9D12-6C4A-8D97-B7FE049A0283}" dt="2024-08-26T09:22:35.266" v="759" actId="167"/>
          <ac:picMkLst>
            <pc:docMk/>
            <pc:sldMk cId="1654924095" sldId="657"/>
            <ac:picMk id="26" creationId="{2F86821F-6DF0-BD1B-7435-A57C3A049BA4}"/>
          </ac:picMkLst>
        </pc:picChg>
      </pc:sldChg>
      <pc:sldChg chg="addSp delSp modSp mod">
        <pc:chgData name="Yiwei Ding" userId="4145c18a2bdf4944" providerId="LiveId" clId="{AD490AA0-9D12-6C4A-8D97-B7FE049A0283}" dt="2024-08-26T09:24:01.992" v="761" actId="14100"/>
        <pc:sldMkLst>
          <pc:docMk/>
          <pc:sldMk cId="4051617022" sldId="658"/>
        </pc:sldMkLst>
        <pc:spChg chg="add mod">
          <ac:chgData name="Yiwei Ding" userId="4145c18a2bdf4944" providerId="LiveId" clId="{AD490AA0-9D12-6C4A-8D97-B7FE049A0283}" dt="2024-08-26T07:07:39.073" v="292" actId="1038"/>
          <ac:spMkLst>
            <pc:docMk/>
            <pc:sldMk cId="4051617022" sldId="658"/>
            <ac:spMk id="6" creationId="{9083B690-399E-CD4B-AE3F-7A436859BCE7}"/>
          </ac:spMkLst>
        </pc:spChg>
        <pc:spChg chg="mod">
          <ac:chgData name="Yiwei Ding" userId="4145c18a2bdf4944" providerId="LiveId" clId="{AD490AA0-9D12-6C4A-8D97-B7FE049A0283}" dt="2024-08-26T07:07:44.892" v="294"/>
          <ac:spMkLst>
            <pc:docMk/>
            <pc:sldMk cId="4051617022" sldId="658"/>
            <ac:spMk id="11" creationId="{61F2CBF5-DA6F-EA65-1484-70B033479538}"/>
          </ac:spMkLst>
        </pc:spChg>
        <pc:spChg chg="mod">
          <ac:chgData name="Yiwei Ding" userId="4145c18a2bdf4944" providerId="LiveId" clId="{AD490AA0-9D12-6C4A-8D97-B7FE049A0283}" dt="2024-08-26T07:07:52.192" v="303"/>
          <ac:spMkLst>
            <pc:docMk/>
            <pc:sldMk cId="4051617022" sldId="658"/>
            <ac:spMk id="15" creationId="{62F08616-864B-3663-9BDB-6A2793087B99}"/>
          </ac:spMkLst>
        </pc:spChg>
        <pc:spChg chg="mod">
          <ac:chgData name="Yiwei Ding" userId="4145c18a2bdf4944" providerId="LiveId" clId="{AD490AA0-9D12-6C4A-8D97-B7FE049A0283}" dt="2024-08-26T07:08:05.472" v="313"/>
          <ac:spMkLst>
            <pc:docMk/>
            <pc:sldMk cId="4051617022" sldId="658"/>
            <ac:spMk id="20" creationId="{20675D05-7C4C-D38F-0892-BC72DEC76E94}"/>
          </ac:spMkLst>
        </pc:spChg>
        <pc:spChg chg="mod">
          <ac:chgData name="Yiwei Ding" userId="4145c18a2bdf4944" providerId="LiveId" clId="{AD490AA0-9D12-6C4A-8D97-B7FE049A0283}" dt="2024-08-26T09:24:01.992" v="761" actId="14100"/>
          <ac:spMkLst>
            <pc:docMk/>
            <pc:sldMk cId="4051617022" sldId="658"/>
            <ac:spMk id="46" creationId="{C3C52228-2FF1-B628-7DE0-EEDC84F13584}"/>
          </ac:spMkLst>
        </pc:spChg>
        <pc:grpChg chg="add del">
          <ac:chgData name="Yiwei Ding" userId="4145c18a2bdf4944" providerId="LiveId" clId="{AD490AA0-9D12-6C4A-8D97-B7FE049A0283}" dt="2024-08-26T07:08:55.340" v="341" actId="478"/>
          <ac:grpSpMkLst>
            <pc:docMk/>
            <pc:sldMk cId="4051617022" sldId="658"/>
            <ac:grpSpMk id="7" creationId="{E8CC190F-5AD7-F39E-54D2-5BC549CC365B}"/>
          </ac:grpSpMkLst>
        </pc:grpChg>
        <pc:grpChg chg="add del mod">
          <ac:chgData name="Yiwei Ding" userId="4145c18a2bdf4944" providerId="LiveId" clId="{AD490AA0-9D12-6C4A-8D97-B7FE049A0283}" dt="2024-08-26T07:08:04.731" v="312"/>
          <ac:grpSpMkLst>
            <pc:docMk/>
            <pc:sldMk cId="4051617022" sldId="658"/>
            <ac:grpSpMk id="8" creationId="{969B8138-6CB2-2F73-CD69-FB7244EAFC24}"/>
          </ac:grpSpMkLst>
        </pc:grpChg>
        <pc:grpChg chg="add del mod">
          <ac:chgData name="Yiwei Ding" userId="4145c18a2bdf4944" providerId="LiveId" clId="{AD490AA0-9D12-6C4A-8D97-B7FE049A0283}" dt="2024-08-26T07:07:57.640" v="304"/>
          <ac:grpSpMkLst>
            <pc:docMk/>
            <pc:sldMk cId="4051617022" sldId="658"/>
            <ac:grpSpMk id="12" creationId="{760E72AA-2190-49E6-8DDD-079A13C5050F}"/>
          </ac:grpSpMkLst>
        </pc:grpChg>
        <pc:grpChg chg="add del mod">
          <ac:chgData name="Yiwei Ding" userId="4145c18a2bdf4944" providerId="LiveId" clId="{AD490AA0-9D12-6C4A-8D97-B7FE049A0283}" dt="2024-08-26T07:08:07.700" v="314"/>
          <ac:grpSpMkLst>
            <pc:docMk/>
            <pc:sldMk cId="4051617022" sldId="658"/>
            <ac:grpSpMk id="17" creationId="{A04FF25F-0045-77E2-A5F0-0161912BEA4B}"/>
          </ac:grpSpMkLst>
        </pc:grpChg>
        <pc:picChg chg="add mod modCrop">
          <ac:chgData name="Yiwei Ding" userId="4145c18a2bdf4944" providerId="LiveId" clId="{AD490AA0-9D12-6C4A-8D97-B7FE049A0283}" dt="2024-08-26T07:07:10.302" v="269" actId="1035"/>
          <ac:picMkLst>
            <pc:docMk/>
            <pc:sldMk cId="4051617022" sldId="658"/>
            <ac:picMk id="3" creationId="{DB4ECD16-22D9-34F8-A500-12771D0475F5}"/>
          </ac:picMkLst>
        </pc:picChg>
        <pc:picChg chg="mod">
          <ac:chgData name="Yiwei Ding" userId="4145c18a2bdf4944" providerId="LiveId" clId="{AD490AA0-9D12-6C4A-8D97-B7FE049A0283}" dt="2024-08-26T07:07:44.892" v="294"/>
          <ac:picMkLst>
            <pc:docMk/>
            <pc:sldMk cId="4051617022" sldId="658"/>
            <ac:picMk id="9" creationId="{427B2A09-87B0-3330-06C0-78C4CE6F099D}"/>
          </ac:picMkLst>
        </pc:picChg>
        <pc:picChg chg="mod">
          <ac:chgData name="Yiwei Ding" userId="4145c18a2bdf4944" providerId="LiveId" clId="{AD490AA0-9D12-6C4A-8D97-B7FE049A0283}" dt="2024-08-26T07:07:44.892" v="294"/>
          <ac:picMkLst>
            <pc:docMk/>
            <pc:sldMk cId="4051617022" sldId="658"/>
            <ac:picMk id="10" creationId="{6366FCAC-FEFC-2771-B16E-BCB6FCD4DBF6}"/>
          </ac:picMkLst>
        </pc:picChg>
        <pc:picChg chg="mod">
          <ac:chgData name="Yiwei Ding" userId="4145c18a2bdf4944" providerId="LiveId" clId="{AD490AA0-9D12-6C4A-8D97-B7FE049A0283}" dt="2024-08-26T07:07:52.192" v="303"/>
          <ac:picMkLst>
            <pc:docMk/>
            <pc:sldMk cId="4051617022" sldId="658"/>
            <ac:picMk id="13" creationId="{D991AAA8-57C1-767E-7BE1-0BA92857478D}"/>
          </ac:picMkLst>
        </pc:picChg>
        <pc:picChg chg="mod">
          <ac:chgData name="Yiwei Ding" userId="4145c18a2bdf4944" providerId="LiveId" clId="{AD490AA0-9D12-6C4A-8D97-B7FE049A0283}" dt="2024-08-26T07:07:52.192" v="303"/>
          <ac:picMkLst>
            <pc:docMk/>
            <pc:sldMk cId="4051617022" sldId="658"/>
            <ac:picMk id="14" creationId="{36834DE2-4433-224F-9C31-B6E2466DCD4D}"/>
          </ac:picMkLst>
        </pc:picChg>
        <pc:picChg chg="add del mod">
          <ac:chgData name="Yiwei Ding" userId="4145c18a2bdf4944" providerId="LiveId" clId="{AD490AA0-9D12-6C4A-8D97-B7FE049A0283}" dt="2024-08-26T07:07:59.596" v="306"/>
          <ac:picMkLst>
            <pc:docMk/>
            <pc:sldMk cId="4051617022" sldId="658"/>
            <ac:picMk id="16" creationId="{F6AFD7A6-AA24-751E-5210-6B31FAF1E790}"/>
          </ac:picMkLst>
        </pc:picChg>
        <pc:picChg chg="mod">
          <ac:chgData name="Yiwei Ding" userId="4145c18a2bdf4944" providerId="LiveId" clId="{AD490AA0-9D12-6C4A-8D97-B7FE049A0283}" dt="2024-08-26T07:08:05.472" v="313"/>
          <ac:picMkLst>
            <pc:docMk/>
            <pc:sldMk cId="4051617022" sldId="658"/>
            <ac:picMk id="18" creationId="{A9976D82-77D2-3337-BB07-BCE1C83A2294}"/>
          </ac:picMkLst>
        </pc:picChg>
        <pc:picChg chg="mod">
          <ac:chgData name="Yiwei Ding" userId="4145c18a2bdf4944" providerId="LiveId" clId="{AD490AA0-9D12-6C4A-8D97-B7FE049A0283}" dt="2024-08-26T07:08:05.472" v="313"/>
          <ac:picMkLst>
            <pc:docMk/>
            <pc:sldMk cId="4051617022" sldId="658"/>
            <ac:picMk id="19" creationId="{E9D4E512-7D08-7F73-5452-2F6F5094CE40}"/>
          </ac:picMkLst>
        </pc:picChg>
        <pc:picChg chg="add del mod">
          <ac:chgData name="Yiwei Ding" userId="4145c18a2bdf4944" providerId="LiveId" clId="{AD490AA0-9D12-6C4A-8D97-B7FE049A0283}" dt="2024-08-26T07:08:53.992" v="340" actId="21"/>
          <ac:picMkLst>
            <pc:docMk/>
            <pc:sldMk cId="4051617022" sldId="658"/>
            <ac:picMk id="21" creationId="{FE07DE73-C40F-D9AA-4B94-99A660D3140B}"/>
          </ac:picMkLst>
        </pc:picChg>
        <pc:picChg chg="add del mod">
          <ac:chgData name="Yiwei Ding" userId="4145c18a2bdf4944" providerId="LiveId" clId="{AD490AA0-9D12-6C4A-8D97-B7FE049A0283}" dt="2024-08-26T07:08:34.779" v="329"/>
          <ac:picMkLst>
            <pc:docMk/>
            <pc:sldMk cId="4051617022" sldId="658"/>
            <ac:picMk id="22" creationId="{C762968D-56FE-E00C-C2E6-2B3BF158F266}"/>
          </ac:picMkLst>
        </pc:picChg>
        <pc:picChg chg="add del mod">
          <ac:chgData name="Yiwei Ding" userId="4145c18a2bdf4944" providerId="LiveId" clId="{AD490AA0-9D12-6C4A-8D97-B7FE049A0283}" dt="2024-08-26T07:08:45.257" v="335"/>
          <ac:picMkLst>
            <pc:docMk/>
            <pc:sldMk cId="4051617022" sldId="658"/>
            <ac:picMk id="23" creationId="{0EAB25D8-CE11-B7EA-E5E2-1DDC5514BF05}"/>
          </ac:picMkLst>
        </pc:picChg>
        <pc:picChg chg="add mod">
          <ac:chgData name="Yiwei Ding" userId="4145c18a2bdf4944" providerId="LiveId" clId="{AD490AA0-9D12-6C4A-8D97-B7FE049A0283}" dt="2024-08-26T07:09:04.047" v="344" actId="167"/>
          <ac:picMkLst>
            <pc:docMk/>
            <pc:sldMk cId="4051617022" sldId="658"/>
            <ac:picMk id="24" creationId="{6BF01812-5082-B769-ABF6-5ECF98EBA3D1}"/>
          </ac:picMkLst>
        </pc:picChg>
        <pc:picChg chg="mod modCrop">
          <ac:chgData name="Yiwei Ding" userId="4145c18a2bdf4944" providerId="LiveId" clId="{AD490AA0-9D12-6C4A-8D97-B7FE049A0283}" dt="2024-08-26T07:06:55.230" v="260" actId="732"/>
          <ac:picMkLst>
            <pc:docMk/>
            <pc:sldMk cId="4051617022" sldId="658"/>
            <ac:picMk id="35" creationId="{0FEAED00-E22D-B321-4DA8-7EB3C31C3BAF}"/>
          </ac:picMkLst>
        </pc:picChg>
      </pc:sldChg>
      <pc:sldChg chg="addSp delSp modSp mod modAnim">
        <pc:chgData name="Yiwei Ding" userId="4145c18a2bdf4944" providerId="LiveId" clId="{AD490AA0-9D12-6C4A-8D97-B7FE049A0283}" dt="2024-08-27T13:52:11.257" v="1298"/>
        <pc:sldMkLst>
          <pc:docMk/>
          <pc:sldMk cId="1371027423" sldId="662"/>
        </pc:sldMkLst>
        <pc:spChg chg="add del">
          <ac:chgData name="Yiwei Ding" userId="4145c18a2bdf4944" providerId="LiveId" clId="{AD490AA0-9D12-6C4A-8D97-B7FE049A0283}" dt="2024-08-26T08:15:03.179" v="397" actId="22"/>
          <ac:spMkLst>
            <pc:docMk/>
            <pc:sldMk cId="1371027423" sldId="662"/>
            <ac:spMk id="12" creationId="{C701DAC1-19FA-BBC1-7101-48AE48F0F4BA}"/>
          </ac:spMkLst>
        </pc:spChg>
        <pc:spChg chg="mod">
          <ac:chgData name="Yiwei Ding" userId="4145c18a2bdf4944" providerId="LiveId" clId="{AD490AA0-9D12-6C4A-8D97-B7FE049A0283}" dt="2024-08-26T08:16:55.847" v="449" actId="1036"/>
          <ac:spMkLst>
            <pc:docMk/>
            <pc:sldMk cId="1371027423" sldId="662"/>
            <ac:spMk id="26" creationId="{3E616444-90C0-197A-E74F-8D0A30BDB43E}"/>
          </ac:spMkLst>
        </pc:spChg>
        <pc:spChg chg="mod">
          <ac:chgData name="Yiwei Ding" userId="4145c18a2bdf4944" providerId="LiveId" clId="{AD490AA0-9D12-6C4A-8D97-B7FE049A0283}" dt="2024-08-26T08:16:51.098" v="431" actId="1036"/>
          <ac:spMkLst>
            <pc:docMk/>
            <pc:sldMk cId="1371027423" sldId="662"/>
            <ac:spMk id="30" creationId="{E2170090-8FEC-0A6B-6E78-0645F877C42D}"/>
          </ac:spMkLst>
        </pc:spChg>
        <pc:spChg chg="mod">
          <ac:chgData name="Yiwei Ding" userId="4145c18a2bdf4944" providerId="LiveId" clId="{AD490AA0-9D12-6C4A-8D97-B7FE049A0283}" dt="2024-08-26T08:16:36.711" v="412" actId="1076"/>
          <ac:spMkLst>
            <pc:docMk/>
            <pc:sldMk cId="1371027423" sldId="662"/>
            <ac:spMk id="38" creationId="{1D699A10-9BE4-3493-11DA-DAF770E6B64A}"/>
          </ac:spMkLst>
        </pc:spChg>
        <pc:grpChg chg="del">
          <ac:chgData name="Yiwei Ding" userId="4145c18a2bdf4944" providerId="LiveId" clId="{AD490AA0-9D12-6C4A-8D97-B7FE049A0283}" dt="2024-08-26T08:16:38.171" v="414" actId="478"/>
          <ac:grpSpMkLst>
            <pc:docMk/>
            <pc:sldMk cId="1371027423" sldId="662"/>
            <ac:grpSpMk id="23" creationId="{31EAD430-8E34-29D3-89CC-47DAB6F4A890}"/>
          </ac:grpSpMkLst>
        </pc:grpChg>
        <pc:picChg chg="add mod">
          <ac:chgData name="Yiwei Ding" userId="4145c18a2bdf4944" providerId="LiveId" clId="{AD490AA0-9D12-6C4A-8D97-B7FE049A0283}" dt="2024-08-26T08:16:38.425" v="415"/>
          <ac:picMkLst>
            <pc:docMk/>
            <pc:sldMk cId="1371027423" sldId="662"/>
            <ac:picMk id="13" creationId="{77325B11-B72C-7BB3-EBE4-A1ADF0CDC82F}"/>
          </ac:picMkLst>
        </pc:picChg>
        <pc:picChg chg="add del mod">
          <ac:chgData name="Yiwei Ding" userId="4145c18a2bdf4944" providerId="LiveId" clId="{AD490AA0-9D12-6C4A-8D97-B7FE049A0283}" dt="2024-08-26T08:15:24.095" v="400" actId="478"/>
          <ac:picMkLst>
            <pc:docMk/>
            <pc:sldMk cId="1371027423" sldId="662"/>
            <ac:picMk id="1026" creationId="{98C4B27D-175E-83C5-04DA-E461E2C66B7A}"/>
          </ac:picMkLst>
        </pc:picChg>
        <pc:picChg chg="add del mod">
          <ac:chgData name="Yiwei Ding" userId="4145c18a2bdf4944" providerId="LiveId" clId="{AD490AA0-9D12-6C4A-8D97-B7FE049A0283}" dt="2024-08-26T08:16:17.551" v="407" actId="478"/>
          <ac:picMkLst>
            <pc:docMk/>
            <pc:sldMk cId="1371027423" sldId="662"/>
            <ac:picMk id="1028" creationId="{449D85E2-AEF6-FBD7-3476-CCDDAB71A47B}"/>
          </ac:picMkLst>
        </pc:picChg>
        <pc:picChg chg="add del mod">
          <ac:chgData name="Yiwei Ding" userId="4145c18a2bdf4944" providerId="LiveId" clId="{AD490AA0-9D12-6C4A-8D97-B7FE049A0283}" dt="2024-08-26T08:16:37.345" v="413" actId="21"/>
          <ac:picMkLst>
            <pc:docMk/>
            <pc:sldMk cId="1371027423" sldId="662"/>
            <ac:picMk id="1030" creationId="{E3F13ACB-7FD7-E9EA-AAEE-0F8E81EFE29D}"/>
          </ac:picMkLst>
        </pc:picChg>
        <pc:cxnChg chg="mod">
          <ac:chgData name="Yiwei Ding" userId="4145c18a2bdf4944" providerId="LiveId" clId="{AD490AA0-9D12-6C4A-8D97-B7FE049A0283}" dt="2024-08-26T08:16:55.847" v="449" actId="1036"/>
          <ac:cxnSpMkLst>
            <pc:docMk/>
            <pc:sldMk cId="1371027423" sldId="662"/>
            <ac:cxnSpMk id="25" creationId="{DB4EA33A-3D2D-0A98-2495-72175C3C3358}"/>
          </ac:cxnSpMkLst>
        </pc:cxnChg>
        <pc:cxnChg chg="mod">
          <ac:chgData name="Yiwei Ding" userId="4145c18a2bdf4944" providerId="LiveId" clId="{AD490AA0-9D12-6C4A-8D97-B7FE049A0283}" dt="2024-08-26T08:16:51.098" v="431" actId="1036"/>
          <ac:cxnSpMkLst>
            <pc:docMk/>
            <pc:sldMk cId="1371027423" sldId="662"/>
            <ac:cxnSpMk id="29" creationId="{BBD3BF6D-85A3-52B8-7955-40C0916E72E1}"/>
          </ac:cxnSpMkLst>
        </pc:cxnChg>
        <pc:cxnChg chg="mod">
          <ac:chgData name="Yiwei Ding" userId="4145c18a2bdf4944" providerId="LiveId" clId="{AD490AA0-9D12-6C4A-8D97-B7FE049A0283}" dt="2024-08-26T08:16:51.098" v="431" actId="1036"/>
          <ac:cxnSpMkLst>
            <pc:docMk/>
            <pc:sldMk cId="1371027423" sldId="662"/>
            <ac:cxnSpMk id="32" creationId="{152A692D-7174-37D1-25FD-904B79CCCEB7}"/>
          </ac:cxnSpMkLst>
        </pc:cxnChg>
        <pc:cxnChg chg="mod">
          <ac:chgData name="Yiwei Ding" userId="4145c18a2bdf4944" providerId="LiveId" clId="{AD490AA0-9D12-6C4A-8D97-B7FE049A0283}" dt="2024-08-26T08:17:00.087" v="450" actId="14100"/>
          <ac:cxnSpMkLst>
            <pc:docMk/>
            <pc:sldMk cId="1371027423" sldId="662"/>
            <ac:cxnSpMk id="35" creationId="{D0B29FAB-3FFA-8C58-12A3-C01E9F8B5ECE}"/>
          </ac:cxnSpMkLst>
        </pc:cxnChg>
      </pc:sldChg>
      <pc:sldChg chg="addSp delSp modSp mod modNotesTx">
        <pc:chgData name="Yiwei Ding" userId="4145c18a2bdf4944" providerId="LiveId" clId="{AD490AA0-9D12-6C4A-8D97-B7FE049A0283}" dt="2024-08-27T09:42:52.439" v="1146" actId="20577"/>
        <pc:sldMkLst>
          <pc:docMk/>
          <pc:sldMk cId="2495848423" sldId="663"/>
        </pc:sldMkLst>
        <pc:spChg chg="mod">
          <ac:chgData name="Yiwei Ding" userId="4145c18a2bdf4944" providerId="LiveId" clId="{AD490AA0-9D12-6C4A-8D97-B7FE049A0283}" dt="2024-08-27T09:42:52.439" v="1146" actId="20577"/>
          <ac:spMkLst>
            <pc:docMk/>
            <pc:sldMk cId="2495848423" sldId="663"/>
            <ac:spMk id="8" creationId="{6FB8E6AB-2103-C18E-226B-FA4CB06803A1}"/>
          </ac:spMkLst>
        </pc:spChg>
        <pc:picChg chg="add del mod">
          <ac:chgData name="Yiwei Ding" userId="4145c18a2bdf4944" providerId="LiveId" clId="{AD490AA0-9D12-6C4A-8D97-B7FE049A0283}" dt="2024-08-26T07:09:50.011" v="348"/>
          <ac:picMkLst>
            <pc:docMk/>
            <pc:sldMk cId="2495848423" sldId="663"/>
            <ac:picMk id="3" creationId="{EBC7D3A3-6410-B848-FEDF-B178CBF8E2AF}"/>
          </ac:picMkLst>
        </pc:picChg>
      </pc:sldChg>
      <pc:sldChg chg="addSp delSp modSp mod">
        <pc:chgData name="Yiwei Ding" userId="4145c18a2bdf4944" providerId="LiveId" clId="{AD490AA0-9D12-6C4A-8D97-B7FE049A0283}" dt="2024-08-26T08:41:40.738" v="616" actId="1076"/>
        <pc:sldMkLst>
          <pc:docMk/>
          <pc:sldMk cId="3646903374" sldId="665"/>
        </pc:sldMkLst>
        <pc:spChg chg="mod">
          <ac:chgData name="Yiwei Ding" userId="4145c18a2bdf4944" providerId="LiveId" clId="{AD490AA0-9D12-6C4A-8D97-B7FE049A0283}" dt="2024-08-26T08:41:28.830" v="612" actId="1076"/>
          <ac:spMkLst>
            <pc:docMk/>
            <pc:sldMk cId="3646903374" sldId="665"/>
            <ac:spMk id="5" creationId="{3D10E80D-D0ED-F929-A14C-820FB6D6CE5C}"/>
          </ac:spMkLst>
        </pc:spChg>
        <pc:spChg chg="mod">
          <ac:chgData name="Yiwei Ding" userId="4145c18a2bdf4944" providerId="LiveId" clId="{AD490AA0-9D12-6C4A-8D97-B7FE049A0283}" dt="2024-08-26T08:31:21.250" v="473" actId="14100"/>
          <ac:spMkLst>
            <pc:docMk/>
            <pc:sldMk cId="3646903374" sldId="665"/>
            <ac:spMk id="30" creationId="{657A3FEC-0894-AC9D-3FEB-0EA9CA58847B}"/>
          </ac:spMkLst>
        </pc:spChg>
        <pc:spChg chg="mod">
          <ac:chgData name="Yiwei Ding" userId="4145c18a2bdf4944" providerId="LiveId" clId="{AD490AA0-9D12-6C4A-8D97-B7FE049A0283}" dt="2024-08-26T08:31:21.250" v="473" actId="14100"/>
          <ac:spMkLst>
            <pc:docMk/>
            <pc:sldMk cId="3646903374" sldId="665"/>
            <ac:spMk id="32" creationId="{054A2982-D18A-77DF-8717-21B3D8FE33F5}"/>
          </ac:spMkLst>
        </pc:spChg>
        <pc:spChg chg="mod">
          <ac:chgData name="Yiwei Ding" userId="4145c18a2bdf4944" providerId="LiveId" clId="{AD490AA0-9D12-6C4A-8D97-B7FE049A0283}" dt="2024-08-26T08:31:21.250" v="473" actId="14100"/>
          <ac:spMkLst>
            <pc:docMk/>
            <pc:sldMk cId="3646903374" sldId="665"/>
            <ac:spMk id="34" creationId="{A803B1D7-FA2D-3694-1D71-6FA99B7A3857}"/>
          </ac:spMkLst>
        </pc:spChg>
        <pc:spChg chg="add mod">
          <ac:chgData name="Yiwei Ding" userId="4145c18a2bdf4944" providerId="LiveId" clId="{AD490AA0-9D12-6C4A-8D97-B7FE049A0283}" dt="2024-08-26T08:41:35.488" v="614" actId="1076"/>
          <ac:spMkLst>
            <pc:docMk/>
            <pc:sldMk cId="3646903374" sldId="665"/>
            <ac:spMk id="43" creationId="{AB4C3772-84AE-9FB2-837F-78C3E61197F2}"/>
          </ac:spMkLst>
        </pc:spChg>
        <pc:spChg chg="del">
          <ac:chgData name="Yiwei Ding" userId="4145c18a2bdf4944" providerId="LiveId" clId="{AD490AA0-9D12-6C4A-8D97-B7FE049A0283}" dt="2024-08-26T08:32:07.892" v="486" actId="478"/>
          <ac:spMkLst>
            <pc:docMk/>
            <pc:sldMk cId="3646903374" sldId="665"/>
            <ac:spMk id="48" creationId="{8E07E418-1AA3-E286-0C78-CD9D5A21076C}"/>
          </ac:spMkLst>
        </pc:spChg>
        <pc:spChg chg="mod">
          <ac:chgData name="Yiwei Ding" userId="4145c18a2bdf4944" providerId="LiveId" clId="{AD490AA0-9D12-6C4A-8D97-B7FE049A0283}" dt="2024-08-26T08:41:40.738" v="616" actId="1076"/>
          <ac:spMkLst>
            <pc:docMk/>
            <pc:sldMk cId="3646903374" sldId="665"/>
            <ac:spMk id="49" creationId="{F13905D7-9DE0-E2DA-32E9-F7ADB6C5FB5B}"/>
          </ac:spMkLst>
        </pc:spChg>
        <pc:grpChg chg="del">
          <ac:chgData name="Yiwei Ding" userId="4145c18a2bdf4944" providerId="LiveId" clId="{AD490AA0-9D12-6C4A-8D97-B7FE049A0283}" dt="2024-08-26T08:17:40.835" v="455" actId="478"/>
          <ac:grpSpMkLst>
            <pc:docMk/>
            <pc:sldMk cId="3646903374" sldId="665"/>
            <ac:grpSpMk id="2" creationId="{6363CAD1-D14B-EB42-37D8-0DCFE032701A}"/>
          </ac:grpSpMkLst>
        </pc:grpChg>
        <pc:grpChg chg="add del">
          <ac:chgData name="Yiwei Ding" userId="4145c18a2bdf4944" providerId="LiveId" clId="{AD490AA0-9D12-6C4A-8D97-B7FE049A0283}" dt="2024-08-26T08:38:56.216" v="557" actId="478"/>
          <ac:grpSpMkLst>
            <pc:docMk/>
            <pc:sldMk cId="3646903374" sldId="665"/>
            <ac:grpSpMk id="12" creationId="{68828316-FF63-E7F5-FB83-0539631DCCD2}"/>
          </ac:grpSpMkLst>
        </pc:grpChg>
        <pc:grpChg chg="add del mod">
          <ac:chgData name="Yiwei Ding" userId="4145c18a2bdf4944" providerId="LiveId" clId="{AD490AA0-9D12-6C4A-8D97-B7FE049A0283}" dt="2024-08-26T08:33:17.943" v="494" actId="478"/>
          <ac:grpSpMkLst>
            <pc:docMk/>
            <pc:sldMk cId="3646903374" sldId="665"/>
            <ac:grpSpMk id="27" creationId="{493DB6C7-35E9-5553-7C95-4B775C37DF42}"/>
          </ac:grpSpMkLst>
        </pc:grpChg>
        <pc:grpChg chg="mod">
          <ac:chgData name="Yiwei Ding" userId="4145c18a2bdf4944" providerId="LiveId" clId="{AD490AA0-9D12-6C4A-8D97-B7FE049A0283}" dt="2024-08-26T08:31:21.250" v="473" actId="14100"/>
          <ac:grpSpMkLst>
            <pc:docMk/>
            <pc:sldMk cId="3646903374" sldId="665"/>
            <ac:grpSpMk id="28" creationId="{09F75CB1-A55D-255B-F7B0-3086B8EB03EF}"/>
          </ac:grpSpMkLst>
        </pc:grpChg>
        <pc:grpChg chg="add mod">
          <ac:chgData name="Yiwei Ding" userId="4145c18a2bdf4944" providerId="LiveId" clId="{AD490AA0-9D12-6C4A-8D97-B7FE049A0283}" dt="2024-08-26T08:41:24.427" v="609" actId="1076"/>
          <ac:grpSpMkLst>
            <pc:docMk/>
            <pc:sldMk cId="3646903374" sldId="665"/>
            <ac:grpSpMk id="46" creationId="{46BCC1C2-6D3F-A73F-7235-B9784B31092E}"/>
          </ac:grpSpMkLst>
        </pc:grpChg>
        <pc:grpChg chg="add mod">
          <ac:chgData name="Yiwei Ding" userId="4145c18a2bdf4944" providerId="LiveId" clId="{AD490AA0-9D12-6C4A-8D97-B7FE049A0283}" dt="2024-08-26T08:41:35.488" v="614" actId="1076"/>
          <ac:grpSpMkLst>
            <pc:docMk/>
            <pc:sldMk cId="3646903374" sldId="665"/>
            <ac:grpSpMk id="50" creationId="{FD0E630D-FFEF-3914-4CC1-09B780E56333}"/>
          </ac:grpSpMkLst>
        </pc:grpChg>
        <pc:picChg chg="add del mod">
          <ac:chgData name="Yiwei Ding" userId="4145c18a2bdf4944" providerId="LiveId" clId="{AD490AA0-9D12-6C4A-8D97-B7FE049A0283}" dt="2024-08-26T08:17:39.938" v="454" actId="21"/>
          <ac:picMkLst>
            <pc:docMk/>
            <pc:sldMk cId="3646903374" sldId="665"/>
            <ac:picMk id="11" creationId="{924E775E-BCC5-9EF4-6B7D-9C1EFE89D827}"/>
          </ac:picMkLst>
        </pc:picChg>
        <pc:picChg chg="mod">
          <ac:chgData name="Yiwei Ding" userId="4145c18a2bdf4944" providerId="LiveId" clId="{AD490AA0-9D12-6C4A-8D97-B7FE049A0283}" dt="2024-08-26T08:31:21.250" v="473" actId="14100"/>
          <ac:picMkLst>
            <pc:docMk/>
            <pc:sldMk cId="3646903374" sldId="665"/>
            <ac:picMk id="35" creationId="{22256348-6183-7D7F-2313-FF4C6BF300B0}"/>
          </ac:picMkLst>
        </pc:picChg>
        <pc:picChg chg="mod">
          <ac:chgData name="Yiwei Ding" userId="4145c18a2bdf4944" providerId="LiveId" clId="{AD490AA0-9D12-6C4A-8D97-B7FE049A0283}" dt="2024-08-26T08:31:21.250" v="473" actId="14100"/>
          <ac:picMkLst>
            <pc:docMk/>
            <pc:sldMk cId="3646903374" sldId="665"/>
            <ac:picMk id="36" creationId="{4930105D-182A-CEC3-706E-B5E1FAB1E640}"/>
          </ac:picMkLst>
        </pc:picChg>
        <pc:picChg chg="mod">
          <ac:chgData name="Yiwei Ding" userId="4145c18a2bdf4944" providerId="LiveId" clId="{AD490AA0-9D12-6C4A-8D97-B7FE049A0283}" dt="2024-08-26T08:31:21.250" v="473" actId="14100"/>
          <ac:picMkLst>
            <pc:docMk/>
            <pc:sldMk cId="3646903374" sldId="665"/>
            <ac:picMk id="37" creationId="{9121B4B7-92CB-FCB4-E29B-7B74CC7F836A}"/>
          </ac:picMkLst>
        </pc:picChg>
        <pc:picChg chg="mod">
          <ac:chgData name="Yiwei Ding" userId="4145c18a2bdf4944" providerId="LiveId" clId="{AD490AA0-9D12-6C4A-8D97-B7FE049A0283}" dt="2024-08-26T08:31:21.250" v="473" actId="14100"/>
          <ac:picMkLst>
            <pc:docMk/>
            <pc:sldMk cId="3646903374" sldId="665"/>
            <ac:picMk id="38" creationId="{E77784E7-0684-72AE-E422-51CD693013BD}"/>
          </ac:picMkLst>
        </pc:picChg>
        <pc:picChg chg="mod">
          <ac:chgData name="Yiwei Ding" userId="4145c18a2bdf4944" providerId="LiveId" clId="{AD490AA0-9D12-6C4A-8D97-B7FE049A0283}" dt="2024-08-26T08:31:21.250" v="473" actId="14100"/>
          <ac:picMkLst>
            <pc:docMk/>
            <pc:sldMk cId="3646903374" sldId="665"/>
            <ac:picMk id="39" creationId="{C05626D5-5E9F-644D-EF3E-D1ADD4247A44}"/>
          </ac:picMkLst>
        </pc:picChg>
        <pc:picChg chg="mod">
          <ac:chgData name="Yiwei Ding" userId="4145c18a2bdf4944" providerId="LiveId" clId="{AD490AA0-9D12-6C4A-8D97-B7FE049A0283}" dt="2024-08-26T08:31:21.250" v="473" actId="14100"/>
          <ac:picMkLst>
            <pc:docMk/>
            <pc:sldMk cId="3646903374" sldId="665"/>
            <ac:picMk id="40" creationId="{5F1FDDF7-B885-95B1-7CF3-DE5C4D494174}"/>
          </ac:picMkLst>
        </pc:picChg>
        <pc:picChg chg="add mod">
          <ac:chgData name="Yiwei Ding" userId="4145c18a2bdf4944" providerId="LiveId" clId="{AD490AA0-9D12-6C4A-8D97-B7FE049A0283}" dt="2024-08-26T08:18:00.529" v="461" actId="1076"/>
          <ac:picMkLst>
            <pc:docMk/>
            <pc:sldMk cId="3646903374" sldId="665"/>
            <ac:picMk id="42" creationId="{CD298D7C-03B5-E86C-DC55-C157ADA62C74}"/>
          </ac:picMkLst>
        </pc:picChg>
        <pc:picChg chg="add mod">
          <ac:chgData name="Yiwei Ding" userId="4145c18a2bdf4944" providerId="LiveId" clId="{AD490AA0-9D12-6C4A-8D97-B7FE049A0283}" dt="2024-08-26T08:41:35.488" v="614" actId="1076"/>
          <ac:picMkLst>
            <pc:docMk/>
            <pc:sldMk cId="3646903374" sldId="665"/>
            <ac:picMk id="45" creationId="{99220963-152F-57D8-4D44-98251B198D63}"/>
          </ac:picMkLst>
        </pc:picChg>
        <pc:picChg chg="add del">
          <ac:chgData name="Yiwei Ding" userId="4145c18a2bdf4944" providerId="LiveId" clId="{AD490AA0-9D12-6C4A-8D97-B7FE049A0283}" dt="2024-08-26T08:28:23.634" v="464"/>
          <ac:picMkLst>
            <pc:docMk/>
            <pc:sldMk cId="3646903374" sldId="665"/>
            <ac:picMk id="2050" creationId="{8ADFDC1B-97D1-4013-F766-0AEEA1694731}"/>
          </ac:picMkLst>
        </pc:picChg>
        <pc:picChg chg="add del mod">
          <ac:chgData name="Yiwei Ding" userId="4145c18a2bdf4944" providerId="LiveId" clId="{AD490AA0-9D12-6C4A-8D97-B7FE049A0283}" dt="2024-08-26T08:28:34.109" v="470" actId="478"/>
          <ac:picMkLst>
            <pc:docMk/>
            <pc:sldMk cId="3646903374" sldId="665"/>
            <ac:picMk id="2052" creationId="{86CE277B-1EA5-1B19-2695-D37FC4B4708E}"/>
          </ac:picMkLst>
        </pc:picChg>
        <pc:picChg chg="add mod">
          <ac:chgData name="Yiwei Ding" userId="4145c18a2bdf4944" providerId="LiveId" clId="{AD490AA0-9D12-6C4A-8D97-B7FE049A0283}" dt="2024-08-26T08:41:24.427" v="609" actId="1076"/>
          <ac:picMkLst>
            <pc:docMk/>
            <pc:sldMk cId="3646903374" sldId="665"/>
            <ac:picMk id="2054" creationId="{DEFCDC34-4FB2-F38E-3DEF-F5459DE4C580}"/>
          </ac:picMkLst>
        </pc:picChg>
        <pc:picChg chg="add del mod">
          <ac:chgData name="Yiwei Ding" userId="4145c18a2bdf4944" providerId="LiveId" clId="{AD490AA0-9D12-6C4A-8D97-B7FE049A0283}" dt="2024-08-26T08:35:36.498" v="536" actId="478"/>
          <ac:picMkLst>
            <pc:docMk/>
            <pc:sldMk cId="3646903374" sldId="665"/>
            <ac:picMk id="2056" creationId="{2CAD498D-0EF0-C67A-0891-85A80FEBE795}"/>
          </ac:picMkLst>
        </pc:picChg>
        <pc:picChg chg="add del mod">
          <ac:chgData name="Yiwei Ding" userId="4145c18a2bdf4944" providerId="LiveId" clId="{AD490AA0-9D12-6C4A-8D97-B7FE049A0283}" dt="2024-08-26T08:35:36.498" v="536" actId="478"/>
          <ac:picMkLst>
            <pc:docMk/>
            <pc:sldMk cId="3646903374" sldId="665"/>
            <ac:picMk id="2058" creationId="{27B624D0-F030-E4E0-6BD9-7A00EE8D6361}"/>
          </ac:picMkLst>
        </pc:picChg>
        <pc:picChg chg="add del mod">
          <ac:chgData name="Yiwei Ding" userId="4145c18a2bdf4944" providerId="LiveId" clId="{AD490AA0-9D12-6C4A-8D97-B7FE049A0283}" dt="2024-08-26T08:35:36.498" v="536" actId="478"/>
          <ac:picMkLst>
            <pc:docMk/>
            <pc:sldMk cId="3646903374" sldId="665"/>
            <ac:picMk id="2060" creationId="{6C7B51E9-7364-DA5F-AC8C-6886D12340EE}"/>
          </ac:picMkLst>
        </pc:picChg>
        <pc:picChg chg="add mod">
          <ac:chgData name="Yiwei Ding" userId="4145c18a2bdf4944" providerId="LiveId" clId="{AD490AA0-9D12-6C4A-8D97-B7FE049A0283}" dt="2024-08-26T08:41:24.427" v="609" actId="1076"/>
          <ac:picMkLst>
            <pc:docMk/>
            <pc:sldMk cId="3646903374" sldId="665"/>
            <ac:picMk id="2062" creationId="{861668F9-A910-0B59-5265-2D7C47634D30}"/>
          </ac:picMkLst>
        </pc:picChg>
        <pc:picChg chg="add mod">
          <ac:chgData name="Yiwei Ding" userId="4145c18a2bdf4944" providerId="LiveId" clId="{AD490AA0-9D12-6C4A-8D97-B7FE049A0283}" dt="2024-08-26T08:41:24.427" v="609" actId="1076"/>
          <ac:picMkLst>
            <pc:docMk/>
            <pc:sldMk cId="3646903374" sldId="665"/>
            <ac:picMk id="2064" creationId="{5D8464F6-6457-1E2F-2E0E-59FB1FA62E95}"/>
          </ac:picMkLst>
        </pc:picChg>
        <pc:picChg chg="add mod">
          <ac:chgData name="Yiwei Ding" userId="4145c18a2bdf4944" providerId="LiveId" clId="{AD490AA0-9D12-6C4A-8D97-B7FE049A0283}" dt="2024-08-26T08:41:24.427" v="609" actId="1076"/>
          <ac:picMkLst>
            <pc:docMk/>
            <pc:sldMk cId="3646903374" sldId="665"/>
            <ac:picMk id="2066" creationId="{F78A91AD-0814-D8D3-1B53-A1523E45D5B2}"/>
          </ac:picMkLst>
        </pc:picChg>
        <pc:picChg chg="add mod">
          <ac:chgData name="Yiwei Ding" userId="4145c18a2bdf4944" providerId="LiveId" clId="{AD490AA0-9D12-6C4A-8D97-B7FE049A0283}" dt="2024-08-26T08:41:35.488" v="614" actId="1076"/>
          <ac:picMkLst>
            <pc:docMk/>
            <pc:sldMk cId="3646903374" sldId="665"/>
            <ac:picMk id="2068" creationId="{BC9416FD-8191-2520-E3CF-89119803CEB2}"/>
          </ac:picMkLst>
        </pc:picChg>
        <pc:picChg chg="add del mod">
          <ac:chgData name="Yiwei Ding" userId="4145c18a2bdf4944" providerId="LiveId" clId="{AD490AA0-9D12-6C4A-8D97-B7FE049A0283}" dt="2024-08-26T08:40:57.484" v="603" actId="478"/>
          <ac:picMkLst>
            <pc:docMk/>
            <pc:sldMk cId="3646903374" sldId="665"/>
            <ac:picMk id="2070" creationId="{37A5EFCC-3A3C-216C-37CF-C2B63E65DD0F}"/>
          </ac:picMkLst>
        </pc:picChg>
        <pc:picChg chg="add mod">
          <ac:chgData name="Yiwei Ding" userId="4145c18a2bdf4944" providerId="LiveId" clId="{AD490AA0-9D12-6C4A-8D97-B7FE049A0283}" dt="2024-08-26T08:41:35.488" v="614" actId="1076"/>
          <ac:picMkLst>
            <pc:docMk/>
            <pc:sldMk cId="3646903374" sldId="665"/>
            <ac:picMk id="2072" creationId="{6960BD7C-9446-645C-E585-DDB7425F5B5E}"/>
          </ac:picMkLst>
        </pc:picChg>
        <pc:picChg chg="add del mod">
          <ac:chgData name="Yiwei Ding" userId="4145c18a2bdf4944" providerId="LiveId" clId="{AD490AA0-9D12-6C4A-8D97-B7FE049A0283}" dt="2024-08-26T08:40:55.505" v="602" actId="21"/>
          <ac:picMkLst>
            <pc:docMk/>
            <pc:sldMk cId="3646903374" sldId="665"/>
            <ac:picMk id="2074" creationId="{E4D8F73C-D09B-83B7-A78A-5F00EA569672}"/>
          </ac:picMkLst>
        </pc:picChg>
        <pc:cxnChg chg="mod">
          <ac:chgData name="Yiwei Ding" userId="4145c18a2bdf4944" providerId="LiveId" clId="{AD490AA0-9D12-6C4A-8D97-B7FE049A0283}" dt="2024-08-26T08:31:21.250" v="473" actId="14100"/>
          <ac:cxnSpMkLst>
            <pc:docMk/>
            <pc:sldMk cId="3646903374" sldId="665"/>
            <ac:cxnSpMk id="29" creationId="{AB3D7A07-8EC5-6105-6952-6F072C4B323E}"/>
          </ac:cxnSpMkLst>
        </pc:cxnChg>
        <pc:cxnChg chg="mod">
          <ac:chgData name="Yiwei Ding" userId="4145c18a2bdf4944" providerId="LiveId" clId="{AD490AA0-9D12-6C4A-8D97-B7FE049A0283}" dt="2024-08-26T08:31:21.250" v="473" actId="14100"/>
          <ac:cxnSpMkLst>
            <pc:docMk/>
            <pc:sldMk cId="3646903374" sldId="665"/>
            <ac:cxnSpMk id="31" creationId="{83D8CBA6-17FE-38DC-71F4-E0689A43E8FA}"/>
          </ac:cxnSpMkLst>
        </pc:cxnChg>
        <pc:cxnChg chg="mod">
          <ac:chgData name="Yiwei Ding" userId="4145c18a2bdf4944" providerId="LiveId" clId="{AD490AA0-9D12-6C4A-8D97-B7FE049A0283}" dt="2024-08-26T08:31:21.250" v="473" actId="14100"/>
          <ac:cxnSpMkLst>
            <pc:docMk/>
            <pc:sldMk cId="3646903374" sldId="665"/>
            <ac:cxnSpMk id="33" creationId="{3FB9AB57-0D80-6955-014B-75630AA082C1}"/>
          </ac:cxnSpMkLst>
        </pc:cxnChg>
        <pc:cxnChg chg="mod">
          <ac:chgData name="Yiwei Ding" userId="4145c18a2bdf4944" providerId="LiveId" clId="{AD490AA0-9D12-6C4A-8D97-B7FE049A0283}" dt="2024-08-26T08:41:26.769" v="610" actId="14100"/>
          <ac:cxnSpMkLst>
            <pc:docMk/>
            <pc:sldMk cId="3646903374" sldId="665"/>
            <ac:cxnSpMk id="41" creationId="{7E135C08-F6E9-05CD-DD38-F8DCF33757CC}"/>
          </ac:cxnSpMkLst>
        </pc:cxnChg>
        <pc:cxnChg chg="mod">
          <ac:chgData name="Yiwei Ding" userId="4145c18a2bdf4944" providerId="LiveId" clId="{AD490AA0-9D12-6C4A-8D97-B7FE049A0283}" dt="2024-08-26T08:41:39.052" v="615" actId="14100"/>
          <ac:cxnSpMkLst>
            <pc:docMk/>
            <pc:sldMk cId="3646903374" sldId="665"/>
            <ac:cxnSpMk id="44" creationId="{4BCA65B3-908F-2411-21B6-62B74F472264}"/>
          </ac:cxnSpMkLst>
        </pc:cxnChg>
      </pc:sldChg>
      <pc:sldChg chg="addSp delSp modSp mod modNotesTx">
        <pc:chgData name="Yiwei Ding" userId="4145c18a2bdf4944" providerId="LiveId" clId="{AD490AA0-9D12-6C4A-8D97-B7FE049A0283}" dt="2024-08-26T21:40:23.964" v="974"/>
        <pc:sldMkLst>
          <pc:docMk/>
          <pc:sldMk cId="2653268499" sldId="666"/>
        </pc:sldMkLst>
        <pc:spChg chg="add del mod">
          <ac:chgData name="Yiwei Ding" userId="4145c18a2bdf4944" providerId="LiveId" clId="{AD490AA0-9D12-6C4A-8D97-B7FE049A0283}" dt="2024-08-26T21:40:23.600" v="973" actId="478"/>
          <ac:spMkLst>
            <pc:docMk/>
            <pc:sldMk cId="2653268499" sldId="666"/>
            <ac:spMk id="14" creationId="{02E629E1-1397-9DAF-CB74-C20E8234FD25}"/>
          </ac:spMkLst>
        </pc:spChg>
        <pc:spChg chg="add del mod">
          <ac:chgData name="Yiwei Ding" userId="4145c18a2bdf4944" providerId="LiveId" clId="{AD490AA0-9D12-6C4A-8D97-B7FE049A0283}" dt="2024-08-26T21:40:17.382" v="969"/>
          <ac:spMkLst>
            <pc:docMk/>
            <pc:sldMk cId="2653268499" sldId="666"/>
            <ac:spMk id="16" creationId="{1743147D-CD20-EF49-F770-D2149E4C0CB7}"/>
          </ac:spMkLst>
        </pc:spChg>
        <pc:spChg chg="del">
          <ac:chgData name="Yiwei Ding" userId="4145c18a2bdf4944" providerId="LiveId" clId="{AD490AA0-9D12-6C4A-8D97-B7FE049A0283}" dt="2024-08-26T21:35:30.787" v="904" actId="478"/>
          <ac:spMkLst>
            <pc:docMk/>
            <pc:sldMk cId="2653268499" sldId="666"/>
            <ac:spMk id="45" creationId="{4A0EC332-D8A1-BC73-C221-AA5F5BC1E6B2}"/>
          </ac:spMkLst>
        </pc:spChg>
        <pc:grpChg chg="add mod">
          <ac:chgData name="Yiwei Ding" userId="4145c18a2bdf4944" providerId="LiveId" clId="{AD490AA0-9D12-6C4A-8D97-B7FE049A0283}" dt="2024-08-26T21:37:39.785" v="939" actId="1076"/>
          <ac:grpSpMkLst>
            <pc:docMk/>
            <pc:sldMk cId="2653268499" sldId="666"/>
            <ac:grpSpMk id="13" creationId="{CE84D826-8961-C835-9221-88C55775D703}"/>
          </ac:grpSpMkLst>
        </pc:grpChg>
        <pc:grpChg chg="del">
          <ac:chgData name="Yiwei Ding" userId="4145c18a2bdf4944" providerId="LiveId" clId="{AD490AA0-9D12-6C4A-8D97-B7FE049A0283}" dt="2024-08-26T21:37:16.006" v="931" actId="478"/>
          <ac:grpSpMkLst>
            <pc:docMk/>
            <pc:sldMk cId="2653268499" sldId="666"/>
            <ac:grpSpMk id="27" creationId="{493DB6C7-35E9-5553-7C95-4B775C37DF42}"/>
          </ac:grpSpMkLst>
        </pc:grpChg>
        <pc:picChg chg="add del mod">
          <ac:chgData name="Yiwei Ding" userId="4145c18a2bdf4944" providerId="LiveId" clId="{AD490AA0-9D12-6C4A-8D97-B7FE049A0283}" dt="2024-08-26T21:37:23.253" v="933"/>
          <ac:picMkLst>
            <pc:docMk/>
            <pc:sldMk cId="2653268499" sldId="666"/>
            <ac:picMk id="2" creationId="{A3381495-4B4E-70F6-7F11-3DF9E26FFA67}"/>
          </ac:picMkLst>
        </pc:picChg>
        <pc:picChg chg="add del mod">
          <ac:chgData name="Yiwei Ding" userId="4145c18a2bdf4944" providerId="LiveId" clId="{AD490AA0-9D12-6C4A-8D97-B7FE049A0283}" dt="2024-08-26T21:37:23.253" v="933"/>
          <ac:picMkLst>
            <pc:docMk/>
            <pc:sldMk cId="2653268499" sldId="666"/>
            <ac:picMk id="3" creationId="{E756E5B5-2E41-B464-9EC5-0E56546544CB}"/>
          </ac:picMkLst>
        </pc:picChg>
        <pc:picChg chg="add del mod">
          <ac:chgData name="Yiwei Ding" userId="4145c18a2bdf4944" providerId="LiveId" clId="{AD490AA0-9D12-6C4A-8D97-B7FE049A0283}" dt="2024-08-26T21:37:23.253" v="933"/>
          <ac:picMkLst>
            <pc:docMk/>
            <pc:sldMk cId="2653268499" sldId="666"/>
            <ac:picMk id="4" creationId="{83AB4539-6C5C-5B3C-480D-40654613FBA0}"/>
          </ac:picMkLst>
        </pc:picChg>
        <pc:picChg chg="add del mod">
          <ac:chgData name="Yiwei Ding" userId="4145c18a2bdf4944" providerId="LiveId" clId="{AD490AA0-9D12-6C4A-8D97-B7FE049A0283}" dt="2024-08-26T21:37:23.253" v="933"/>
          <ac:picMkLst>
            <pc:docMk/>
            <pc:sldMk cId="2653268499" sldId="666"/>
            <ac:picMk id="6" creationId="{C9696B6E-DD8A-324C-6F72-60328D4CD84B}"/>
          </ac:picMkLst>
        </pc:picChg>
        <pc:picChg chg="add mod">
          <ac:chgData name="Yiwei Ding" userId="4145c18a2bdf4944" providerId="LiveId" clId="{AD490AA0-9D12-6C4A-8D97-B7FE049A0283}" dt="2024-08-26T21:37:39.785" v="939" actId="1076"/>
          <ac:picMkLst>
            <pc:docMk/>
            <pc:sldMk cId="2653268499" sldId="666"/>
            <ac:picMk id="7" creationId="{27DFF594-6FA0-AF28-66E2-4FA7031A7976}"/>
          </ac:picMkLst>
        </pc:picChg>
        <pc:picChg chg="add mod">
          <ac:chgData name="Yiwei Ding" userId="4145c18a2bdf4944" providerId="LiveId" clId="{AD490AA0-9D12-6C4A-8D97-B7FE049A0283}" dt="2024-08-26T21:37:39.785" v="939" actId="1076"/>
          <ac:picMkLst>
            <pc:docMk/>
            <pc:sldMk cId="2653268499" sldId="666"/>
            <ac:picMk id="8" creationId="{FE33B0EC-6F19-193A-1877-D5A6C14C83F3}"/>
          </ac:picMkLst>
        </pc:picChg>
        <pc:picChg chg="add mod">
          <ac:chgData name="Yiwei Ding" userId="4145c18a2bdf4944" providerId="LiveId" clId="{AD490AA0-9D12-6C4A-8D97-B7FE049A0283}" dt="2024-08-26T21:37:39.785" v="939" actId="1076"/>
          <ac:picMkLst>
            <pc:docMk/>
            <pc:sldMk cId="2653268499" sldId="666"/>
            <ac:picMk id="11" creationId="{9ADDF5D0-A69B-9566-FCC0-690A604E799F}"/>
          </ac:picMkLst>
        </pc:picChg>
        <pc:picChg chg="add mod">
          <ac:chgData name="Yiwei Ding" userId="4145c18a2bdf4944" providerId="LiveId" clId="{AD490AA0-9D12-6C4A-8D97-B7FE049A0283}" dt="2024-08-26T21:37:39.785" v="939" actId="1076"/>
          <ac:picMkLst>
            <pc:docMk/>
            <pc:sldMk cId="2653268499" sldId="666"/>
            <ac:picMk id="12" creationId="{B5D23399-2D9C-3F6C-6381-4F90F294D0EB}"/>
          </ac:picMkLst>
        </pc:picChg>
        <pc:picChg chg="add del mod">
          <ac:chgData name="Yiwei Ding" userId="4145c18a2bdf4944" providerId="LiveId" clId="{AD490AA0-9D12-6C4A-8D97-B7FE049A0283}" dt="2024-08-26T21:40:17.382" v="969"/>
          <ac:picMkLst>
            <pc:docMk/>
            <pc:sldMk cId="2653268499" sldId="666"/>
            <ac:picMk id="15" creationId="{5FA71FF0-B82F-5041-6834-A4E82693F3B3}"/>
          </ac:picMkLst>
        </pc:picChg>
        <pc:picChg chg="add del mod">
          <ac:chgData name="Yiwei Ding" userId="4145c18a2bdf4944" providerId="LiveId" clId="{AD490AA0-9D12-6C4A-8D97-B7FE049A0283}" dt="2024-08-26T21:40:22.135" v="972" actId="21"/>
          <ac:picMkLst>
            <pc:docMk/>
            <pc:sldMk cId="2653268499" sldId="666"/>
            <ac:picMk id="17" creationId="{799F2F2A-5614-2444-078C-22F0CE614646}"/>
          </ac:picMkLst>
        </pc:picChg>
        <pc:picChg chg="add mod">
          <ac:chgData name="Yiwei Ding" userId="4145c18a2bdf4944" providerId="LiveId" clId="{AD490AA0-9D12-6C4A-8D97-B7FE049A0283}" dt="2024-08-26T21:40:23.964" v="974"/>
          <ac:picMkLst>
            <pc:docMk/>
            <pc:sldMk cId="2653268499" sldId="666"/>
            <ac:picMk id="18" creationId="{A91CE84E-83AB-9AED-7406-178A6B556F90}"/>
          </ac:picMkLst>
        </pc:picChg>
        <pc:picChg chg="del">
          <ac:chgData name="Yiwei Ding" userId="4145c18a2bdf4944" providerId="LiveId" clId="{AD490AA0-9D12-6C4A-8D97-B7FE049A0283}" dt="2024-08-26T21:40:23.600" v="973" actId="478"/>
          <ac:picMkLst>
            <pc:docMk/>
            <pc:sldMk cId="2653268499" sldId="666"/>
            <ac:picMk id="126" creationId="{C3312A9C-C2D5-C90D-B9A0-5FB04ED6BC00}"/>
          </ac:picMkLst>
        </pc:picChg>
      </pc:sldChg>
      <pc:sldChg chg="addSp delSp modSp mod">
        <pc:chgData name="Yiwei Ding" userId="4145c18a2bdf4944" providerId="LiveId" clId="{AD490AA0-9D12-6C4A-8D97-B7FE049A0283}" dt="2024-08-26T21:41:40.369" v="1013"/>
        <pc:sldMkLst>
          <pc:docMk/>
          <pc:sldMk cId="3513829211" sldId="667"/>
        </pc:sldMkLst>
        <pc:spChg chg="mod">
          <ac:chgData name="Yiwei Ding" userId="4145c18a2bdf4944" providerId="LiveId" clId="{AD490AA0-9D12-6C4A-8D97-B7FE049A0283}" dt="2024-08-26T21:38:30.106" v="953" actId="1076"/>
          <ac:spMkLst>
            <pc:docMk/>
            <pc:sldMk cId="3513829211" sldId="667"/>
            <ac:spMk id="48" creationId="{CA037B18-BB25-E8D2-0E77-A2CBD207726D}"/>
          </ac:spMkLst>
        </pc:spChg>
        <pc:spChg chg="add del">
          <ac:chgData name="Yiwei Ding" userId="4145c18a2bdf4944" providerId="LiveId" clId="{AD490AA0-9D12-6C4A-8D97-B7FE049A0283}" dt="2024-08-26T21:40:37.314" v="976" actId="11529"/>
          <ac:spMkLst>
            <pc:docMk/>
            <pc:sldMk cId="3513829211" sldId="667"/>
            <ac:spMk id="49" creationId="{3D31D535-DA73-C72D-958D-E1ABEA1377AC}"/>
          </ac:spMkLst>
        </pc:spChg>
        <pc:spChg chg="add mod">
          <ac:chgData name="Yiwei Ding" userId="4145c18a2bdf4944" providerId="LiveId" clId="{AD490AA0-9D12-6C4A-8D97-B7FE049A0283}" dt="2024-08-26T21:41:22.343" v="998" actId="2085"/>
          <ac:spMkLst>
            <pc:docMk/>
            <pc:sldMk cId="3513829211" sldId="667"/>
            <ac:spMk id="52" creationId="{FAD15A74-0224-4E63-AD0E-299C628B5D5A}"/>
          </ac:spMkLst>
        </pc:spChg>
        <pc:spChg chg="add del mod">
          <ac:chgData name="Yiwei Ding" userId="4145c18a2bdf4944" providerId="LiveId" clId="{AD490AA0-9D12-6C4A-8D97-B7FE049A0283}" dt="2024-08-26T21:41:30.893" v="1002"/>
          <ac:spMkLst>
            <pc:docMk/>
            <pc:sldMk cId="3513829211" sldId="667"/>
            <ac:spMk id="54" creationId="{B8378CF3-C414-DCBD-BD01-902ED0DD9862}"/>
          </ac:spMkLst>
        </pc:spChg>
        <pc:spChg chg="add del mod">
          <ac:chgData name="Yiwei Ding" userId="4145c18a2bdf4944" providerId="LiveId" clId="{AD490AA0-9D12-6C4A-8D97-B7FE049A0283}" dt="2024-08-26T21:41:32.975" v="1004"/>
          <ac:spMkLst>
            <pc:docMk/>
            <pc:sldMk cId="3513829211" sldId="667"/>
            <ac:spMk id="56" creationId="{91706ACC-DFAB-72ED-12B5-EF28427DDAA1}"/>
          </ac:spMkLst>
        </pc:spChg>
        <pc:spChg chg="del">
          <ac:chgData name="Yiwei Ding" userId="4145c18a2bdf4944" providerId="LiveId" clId="{AD490AA0-9D12-6C4A-8D97-B7FE049A0283}" dt="2024-08-26T21:35:35.832" v="905" actId="478"/>
          <ac:spMkLst>
            <pc:docMk/>
            <pc:sldMk cId="3513829211" sldId="667"/>
            <ac:spMk id="84" creationId="{D6FF271A-8737-D0FA-7F2E-FF05E7EA7C64}"/>
          </ac:spMkLst>
        </pc:spChg>
        <pc:spChg chg="del">
          <ac:chgData name="Yiwei Ding" userId="4145c18a2bdf4944" providerId="LiveId" clId="{AD490AA0-9D12-6C4A-8D97-B7FE049A0283}" dt="2024-08-26T21:35:35.832" v="905" actId="478"/>
          <ac:spMkLst>
            <pc:docMk/>
            <pc:sldMk cId="3513829211" sldId="667"/>
            <ac:spMk id="85" creationId="{39437737-CCFF-DAC3-2056-ED941A926431}"/>
          </ac:spMkLst>
        </pc:spChg>
        <pc:grpChg chg="del">
          <ac:chgData name="Yiwei Ding" userId="4145c18a2bdf4944" providerId="LiveId" clId="{AD490AA0-9D12-6C4A-8D97-B7FE049A0283}" dt="2024-08-26T21:38:15.181" v="946" actId="478"/>
          <ac:grpSpMkLst>
            <pc:docMk/>
            <pc:sldMk cId="3513829211" sldId="667"/>
            <ac:grpSpMk id="2" creationId="{A20A0313-FF2D-C9D3-C680-8C0029AF214F}"/>
          </ac:grpSpMkLst>
        </pc:grpChg>
        <pc:grpChg chg="add del mod">
          <ac:chgData name="Yiwei Ding" userId="4145c18a2bdf4944" providerId="LiveId" clId="{AD490AA0-9D12-6C4A-8D97-B7FE049A0283}" dt="2024-08-26T21:37:47.437" v="942" actId="21"/>
          <ac:grpSpMkLst>
            <pc:docMk/>
            <pc:sldMk cId="3513829211" sldId="667"/>
            <ac:grpSpMk id="20" creationId="{0587D460-BA85-11DD-2E28-BB86227088A0}"/>
          </ac:grpSpMkLst>
        </pc:grpChg>
        <pc:grpChg chg="add mod">
          <ac:chgData name="Yiwei Ding" userId="4145c18a2bdf4944" providerId="LiveId" clId="{AD490AA0-9D12-6C4A-8D97-B7FE049A0283}" dt="2024-08-26T21:38:27.977" v="952" actId="1076"/>
          <ac:grpSpMkLst>
            <pc:docMk/>
            <pc:sldMk cId="3513829211" sldId="667"/>
            <ac:grpSpMk id="25" creationId="{22E5AD74-A56B-380D-E00E-D85001DBD2BF}"/>
          </ac:grpSpMkLst>
        </pc:grpChg>
        <pc:grpChg chg="del">
          <ac:chgData name="Yiwei Ding" userId="4145c18a2bdf4944" providerId="LiveId" clId="{AD490AA0-9D12-6C4A-8D97-B7FE049A0283}" dt="2024-08-26T21:37:48" v="943" actId="478"/>
          <ac:grpSpMkLst>
            <pc:docMk/>
            <pc:sldMk cId="3513829211" sldId="667"/>
            <ac:grpSpMk id="27" creationId="{493DB6C7-35E9-5553-7C95-4B775C37DF42}"/>
          </ac:grpSpMkLst>
        </pc:grpChg>
        <pc:grpChg chg="add mod">
          <ac:chgData name="Yiwei Ding" userId="4145c18a2bdf4944" providerId="LiveId" clId="{AD490AA0-9D12-6C4A-8D97-B7FE049A0283}" dt="2024-08-26T21:38:30.106" v="953" actId="1076"/>
          <ac:grpSpMkLst>
            <pc:docMk/>
            <pc:sldMk cId="3513829211" sldId="667"/>
            <ac:grpSpMk id="44" creationId="{1887E816-FE08-A040-5BAD-632E00E9518C}"/>
          </ac:grpSpMkLst>
        </pc:grpChg>
        <pc:picChg chg="mod">
          <ac:chgData name="Yiwei Ding" userId="4145c18a2bdf4944" providerId="LiveId" clId="{AD490AA0-9D12-6C4A-8D97-B7FE049A0283}" dt="2024-08-26T21:37:46.730" v="941" actId="1076"/>
          <ac:picMkLst>
            <pc:docMk/>
            <pc:sldMk cId="3513829211" sldId="667"/>
            <ac:picMk id="21" creationId="{BF4721A4-EF49-F42D-991E-15F800E300D3}"/>
          </ac:picMkLst>
        </pc:picChg>
        <pc:picChg chg="mod">
          <ac:chgData name="Yiwei Ding" userId="4145c18a2bdf4944" providerId="LiveId" clId="{AD490AA0-9D12-6C4A-8D97-B7FE049A0283}" dt="2024-08-26T21:37:46.730" v="941" actId="1076"/>
          <ac:picMkLst>
            <pc:docMk/>
            <pc:sldMk cId="3513829211" sldId="667"/>
            <ac:picMk id="22" creationId="{7E6DF123-8C1E-1D9F-1A14-3CF09FAA3BBE}"/>
          </ac:picMkLst>
        </pc:picChg>
        <pc:picChg chg="mod">
          <ac:chgData name="Yiwei Ding" userId="4145c18a2bdf4944" providerId="LiveId" clId="{AD490AA0-9D12-6C4A-8D97-B7FE049A0283}" dt="2024-08-26T21:37:46.730" v="941" actId="1076"/>
          <ac:picMkLst>
            <pc:docMk/>
            <pc:sldMk cId="3513829211" sldId="667"/>
            <ac:picMk id="23" creationId="{D2C5FA54-618A-6840-FEA7-8F68433E4A54}"/>
          </ac:picMkLst>
        </pc:picChg>
        <pc:picChg chg="mod">
          <ac:chgData name="Yiwei Ding" userId="4145c18a2bdf4944" providerId="LiveId" clId="{AD490AA0-9D12-6C4A-8D97-B7FE049A0283}" dt="2024-08-26T21:37:46.730" v="941" actId="1076"/>
          <ac:picMkLst>
            <pc:docMk/>
            <pc:sldMk cId="3513829211" sldId="667"/>
            <ac:picMk id="24" creationId="{E0966796-E506-979A-61B7-FC83B62626D5}"/>
          </ac:picMkLst>
        </pc:picChg>
        <pc:picChg chg="mod">
          <ac:chgData name="Yiwei Ding" userId="4145c18a2bdf4944" providerId="LiveId" clId="{AD490AA0-9D12-6C4A-8D97-B7FE049A0283}" dt="2024-08-26T21:38:27.977" v="952" actId="1076"/>
          <ac:picMkLst>
            <pc:docMk/>
            <pc:sldMk cId="3513829211" sldId="667"/>
            <ac:picMk id="26" creationId="{BFCEBCBC-1C30-AE15-4A0C-8AD861FE4768}"/>
          </ac:picMkLst>
        </pc:picChg>
        <pc:picChg chg="mod">
          <ac:chgData name="Yiwei Ding" userId="4145c18a2bdf4944" providerId="LiveId" clId="{AD490AA0-9D12-6C4A-8D97-B7FE049A0283}" dt="2024-08-26T21:38:27.977" v="952" actId="1076"/>
          <ac:picMkLst>
            <pc:docMk/>
            <pc:sldMk cId="3513829211" sldId="667"/>
            <ac:picMk id="41" creationId="{65DE9057-C853-E800-F3F2-616EF166882A}"/>
          </ac:picMkLst>
        </pc:picChg>
        <pc:picChg chg="mod">
          <ac:chgData name="Yiwei Ding" userId="4145c18a2bdf4944" providerId="LiveId" clId="{AD490AA0-9D12-6C4A-8D97-B7FE049A0283}" dt="2024-08-26T21:38:27.977" v="952" actId="1076"/>
          <ac:picMkLst>
            <pc:docMk/>
            <pc:sldMk cId="3513829211" sldId="667"/>
            <ac:picMk id="42" creationId="{F77D4B0E-2DC9-7580-3A2C-806C7323A82A}"/>
          </ac:picMkLst>
        </pc:picChg>
        <pc:picChg chg="mod">
          <ac:chgData name="Yiwei Ding" userId="4145c18a2bdf4944" providerId="LiveId" clId="{AD490AA0-9D12-6C4A-8D97-B7FE049A0283}" dt="2024-08-26T21:38:27.977" v="952" actId="1076"/>
          <ac:picMkLst>
            <pc:docMk/>
            <pc:sldMk cId="3513829211" sldId="667"/>
            <ac:picMk id="43" creationId="{6C5B9944-8295-030F-5A3B-D16F896F130D}"/>
          </ac:picMkLst>
        </pc:picChg>
        <pc:picChg chg="mod">
          <ac:chgData name="Yiwei Ding" userId="4145c18a2bdf4944" providerId="LiveId" clId="{AD490AA0-9D12-6C4A-8D97-B7FE049A0283}" dt="2024-08-26T21:38:30.106" v="953" actId="1076"/>
          <ac:picMkLst>
            <pc:docMk/>
            <pc:sldMk cId="3513829211" sldId="667"/>
            <ac:picMk id="45" creationId="{FAEC6596-8E15-1B32-7B64-9029731D0271}"/>
          </ac:picMkLst>
        </pc:picChg>
        <pc:picChg chg="mod">
          <ac:chgData name="Yiwei Ding" userId="4145c18a2bdf4944" providerId="LiveId" clId="{AD490AA0-9D12-6C4A-8D97-B7FE049A0283}" dt="2024-08-26T21:38:30.106" v="953" actId="1076"/>
          <ac:picMkLst>
            <pc:docMk/>
            <pc:sldMk cId="3513829211" sldId="667"/>
            <ac:picMk id="46" creationId="{0A4B602A-1069-0FF7-2E56-5D16078553CD}"/>
          </ac:picMkLst>
        </pc:picChg>
        <pc:picChg chg="mod">
          <ac:chgData name="Yiwei Ding" userId="4145c18a2bdf4944" providerId="LiveId" clId="{AD490AA0-9D12-6C4A-8D97-B7FE049A0283}" dt="2024-08-26T21:38:30.106" v="953" actId="1076"/>
          <ac:picMkLst>
            <pc:docMk/>
            <pc:sldMk cId="3513829211" sldId="667"/>
            <ac:picMk id="47" creationId="{9C0D97E5-E8D3-8DF8-473E-80B2132ADB08}"/>
          </ac:picMkLst>
        </pc:picChg>
        <pc:picChg chg="add del mod">
          <ac:chgData name="Yiwei Ding" userId="4145c18a2bdf4944" providerId="LiveId" clId="{AD490AA0-9D12-6C4A-8D97-B7FE049A0283}" dt="2024-08-26T21:40:52.269" v="981" actId="21"/>
          <ac:picMkLst>
            <pc:docMk/>
            <pc:sldMk cId="3513829211" sldId="667"/>
            <ac:picMk id="50" creationId="{73AFF059-235B-4DF6-410F-AF03E43CB6F7}"/>
          </ac:picMkLst>
        </pc:picChg>
        <pc:picChg chg="add mod">
          <ac:chgData name="Yiwei Ding" userId="4145c18a2bdf4944" providerId="LiveId" clId="{AD490AA0-9D12-6C4A-8D97-B7FE049A0283}" dt="2024-08-26T21:40:54.041" v="983"/>
          <ac:picMkLst>
            <pc:docMk/>
            <pc:sldMk cId="3513829211" sldId="667"/>
            <ac:picMk id="51" creationId="{33D16ADF-DB10-AF33-8901-C41782D3FBF9}"/>
          </ac:picMkLst>
        </pc:picChg>
        <pc:picChg chg="add del mod">
          <ac:chgData name="Yiwei Ding" userId="4145c18a2bdf4944" providerId="LiveId" clId="{AD490AA0-9D12-6C4A-8D97-B7FE049A0283}" dt="2024-08-26T21:41:30.893" v="1002"/>
          <ac:picMkLst>
            <pc:docMk/>
            <pc:sldMk cId="3513829211" sldId="667"/>
            <ac:picMk id="53" creationId="{FA0BD063-06B4-B27F-1F1B-CE1550510F4E}"/>
          </ac:picMkLst>
        </pc:picChg>
        <pc:picChg chg="add del mod">
          <ac:chgData name="Yiwei Ding" userId="4145c18a2bdf4944" providerId="LiveId" clId="{AD490AA0-9D12-6C4A-8D97-B7FE049A0283}" dt="2024-08-26T21:41:32.975" v="1004"/>
          <ac:picMkLst>
            <pc:docMk/>
            <pc:sldMk cId="3513829211" sldId="667"/>
            <ac:picMk id="55" creationId="{5BE2C624-72FB-BBF7-2C30-BE6CD0BE3535}"/>
          </ac:picMkLst>
        </pc:picChg>
        <pc:picChg chg="add del mod">
          <ac:chgData name="Yiwei Ding" userId="4145c18a2bdf4944" providerId="LiveId" clId="{AD490AA0-9D12-6C4A-8D97-B7FE049A0283}" dt="2024-08-26T21:41:39.078" v="1011" actId="21"/>
          <ac:picMkLst>
            <pc:docMk/>
            <pc:sldMk cId="3513829211" sldId="667"/>
            <ac:picMk id="57" creationId="{CED1D46D-C374-5C6A-D4F5-EB297F1C1E8A}"/>
          </ac:picMkLst>
        </pc:picChg>
        <pc:picChg chg="add mod">
          <ac:chgData name="Yiwei Ding" userId="4145c18a2bdf4944" providerId="LiveId" clId="{AD490AA0-9D12-6C4A-8D97-B7FE049A0283}" dt="2024-08-26T21:41:40.369" v="1013"/>
          <ac:picMkLst>
            <pc:docMk/>
            <pc:sldMk cId="3513829211" sldId="667"/>
            <ac:picMk id="58" creationId="{C6CBC113-E9EC-5893-44BC-C66DC88037C5}"/>
          </ac:picMkLst>
        </pc:picChg>
        <pc:picChg chg="del">
          <ac:chgData name="Yiwei Ding" userId="4145c18a2bdf4944" providerId="LiveId" clId="{AD490AA0-9D12-6C4A-8D97-B7FE049A0283}" dt="2024-08-26T21:41:40.128" v="1012" actId="478"/>
          <ac:picMkLst>
            <pc:docMk/>
            <pc:sldMk cId="3513829211" sldId="667"/>
            <ac:picMk id="83" creationId="{E6273124-AFEB-1F04-F82C-41292E203C2C}"/>
          </ac:picMkLst>
        </pc:picChg>
        <pc:picChg chg="del">
          <ac:chgData name="Yiwei Ding" userId="4145c18a2bdf4944" providerId="LiveId" clId="{AD490AA0-9D12-6C4A-8D97-B7FE049A0283}" dt="2024-08-26T21:40:53.690" v="982" actId="478"/>
          <ac:picMkLst>
            <pc:docMk/>
            <pc:sldMk cId="3513829211" sldId="667"/>
            <ac:picMk id="126" creationId="{C3312A9C-C2D5-C90D-B9A0-5FB04ED6BC00}"/>
          </ac:picMkLst>
        </pc:picChg>
      </pc:sldChg>
      <pc:sldChg chg="addSp delSp modSp mod">
        <pc:chgData name="Yiwei Ding" userId="4145c18a2bdf4944" providerId="LiveId" clId="{AD490AA0-9D12-6C4A-8D97-B7FE049A0283}" dt="2024-08-26T21:41:54.578" v="1025" actId="1037"/>
        <pc:sldMkLst>
          <pc:docMk/>
          <pc:sldMk cId="1138491025" sldId="668"/>
        </pc:sldMkLst>
        <pc:spChg chg="mod">
          <ac:chgData name="Yiwei Ding" userId="4145c18a2bdf4944" providerId="LiveId" clId="{AD490AA0-9D12-6C4A-8D97-B7FE049A0283}" dt="2024-08-26T21:38:41.155" v="958" actId="1076"/>
          <ac:spMkLst>
            <pc:docMk/>
            <pc:sldMk cId="1138491025" sldId="668"/>
            <ac:spMk id="61" creationId="{A82AC870-BCAF-FBC9-2238-410A07851276}"/>
          </ac:spMkLst>
        </pc:spChg>
        <pc:spChg chg="del">
          <ac:chgData name="Yiwei Ding" userId="4145c18a2bdf4944" providerId="LiveId" clId="{AD490AA0-9D12-6C4A-8D97-B7FE049A0283}" dt="2024-08-26T21:35:40.072" v="906" actId="478"/>
          <ac:spMkLst>
            <pc:docMk/>
            <pc:sldMk cId="1138491025" sldId="668"/>
            <ac:spMk id="84" creationId="{D6FF271A-8737-D0FA-7F2E-FF05E7EA7C64}"/>
          </ac:spMkLst>
        </pc:spChg>
        <pc:spChg chg="del">
          <ac:chgData name="Yiwei Ding" userId="4145c18a2bdf4944" providerId="LiveId" clId="{AD490AA0-9D12-6C4A-8D97-B7FE049A0283}" dt="2024-08-26T21:35:40.072" v="906" actId="478"/>
          <ac:spMkLst>
            <pc:docMk/>
            <pc:sldMk cId="1138491025" sldId="668"/>
            <ac:spMk id="85" creationId="{39437737-CCFF-DAC3-2056-ED941A926431}"/>
          </ac:spMkLst>
        </pc:spChg>
        <pc:grpChg chg="del">
          <ac:chgData name="Yiwei Ding" userId="4145c18a2bdf4944" providerId="LiveId" clId="{AD490AA0-9D12-6C4A-8D97-B7FE049A0283}" dt="2024-08-26T21:38:34.065" v="954" actId="478"/>
          <ac:grpSpMkLst>
            <pc:docMk/>
            <pc:sldMk cId="1138491025" sldId="668"/>
            <ac:grpSpMk id="2" creationId="{A20A0313-FF2D-C9D3-C680-8C0029AF214F}"/>
          </ac:grpSpMkLst>
        </pc:grpChg>
        <pc:grpChg chg="del">
          <ac:chgData name="Yiwei Ding" userId="4145c18a2bdf4944" providerId="LiveId" clId="{AD490AA0-9D12-6C4A-8D97-B7FE049A0283}" dt="2024-08-26T21:38:34.065" v="954" actId="478"/>
          <ac:grpSpMkLst>
            <pc:docMk/>
            <pc:sldMk cId="1138491025" sldId="668"/>
            <ac:grpSpMk id="27" creationId="{493DB6C7-35E9-5553-7C95-4B775C37DF42}"/>
          </ac:grpSpMkLst>
        </pc:grpChg>
        <pc:grpChg chg="add mod">
          <ac:chgData name="Yiwei Ding" userId="4145c18a2bdf4944" providerId="LiveId" clId="{AD490AA0-9D12-6C4A-8D97-B7FE049A0283}" dt="2024-08-26T21:38:41.155" v="958" actId="1076"/>
          <ac:grpSpMkLst>
            <pc:docMk/>
            <pc:sldMk cId="1138491025" sldId="668"/>
            <ac:grpSpMk id="49" creationId="{FE868054-10AA-A0DE-02A6-DAD190FCDFC7}"/>
          </ac:grpSpMkLst>
        </pc:grpChg>
        <pc:grpChg chg="add mod">
          <ac:chgData name="Yiwei Ding" userId="4145c18a2bdf4944" providerId="LiveId" clId="{AD490AA0-9D12-6C4A-8D97-B7FE049A0283}" dt="2024-08-26T21:38:41.155" v="958" actId="1076"/>
          <ac:grpSpMkLst>
            <pc:docMk/>
            <pc:sldMk cId="1138491025" sldId="668"/>
            <ac:grpSpMk id="57" creationId="{AB9A2169-4046-6580-8F67-97E79F0401A4}"/>
          </ac:grpSpMkLst>
        </pc:grpChg>
        <pc:picChg chg="mod">
          <ac:chgData name="Yiwei Ding" userId="4145c18a2bdf4944" providerId="LiveId" clId="{AD490AA0-9D12-6C4A-8D97-B7FE049A0283}" dt="2024-08-26T21:38:41.155" v="958" actId="1076"/>
          <ac:picMkLst>
            <pc:docMk/>
            <pc:sldMk cId="1138491025" sldId="668"/>
            <ac:picMk id="53" creationId="{4E25918A-B9B7-0722-A09A-E8189A143FB0}"/>
          </ac:picMkLst>
        </pc:picChg>
        <pc:picChg chg="mod">
          <ac:chgData name="Yiwei Ding" userId="4145c18a2bdf4944" providerId="LiveId" clId="{AD490AA0-9D12-6C4A-8D97-B7FE049A0283}" dt="2024-08-26T21:38:41.155" v="958" actId="1076"/>
          <ac:picMkLst>
            <pc:docMk/>
            <pc:sldMk cId="1138491025" sldId="668"/>
            <ac:picMk id="54" creationId="{2EF46F2A-BAE1-5F12-E86F-7D9D86DCB0A6}"/>
          </ac:picMkLst>
        </pc:picChg>
        <pc:picChg chg="mod">
          <ac:chgData name="Yiwei Ding" userId="4145c18a2bdf4944" providerId="LiveId" clId="{AD490AA0-9D12-6C4A-8D97-B7FE049A0283}" dt="2024-08-26T21:38:41.155" v="958" actId="1076"/>
          <ac:picMkLst>
            <pc:docMk/>
            <pc:sldMk cId="1138491025" sldId="668"/>
            <ac:picMk id="55" creationId="{00775CCD-0A43-22C6-BBCB-BC5E8F9F7A68}"/>
          </ac:picMkLst>
        </pc:picChg>
        <pc:picChg chg="mod">
          <ac:chgData name="Yiwei Ding" userId="4145c18a2bdf4944" providerId="LiveId" clId="{AD490AA0-9D12-6C4A-8D97-B7FE049A0283}" dt="2024-08-26T21:38:41.155" v="958" actId="1076"/>
          <ac:picMkLst>
            <pc:docMk/>
            <pc:sldMk cId="1138491025" sldId="668"/>
            <ac:picMk id="56" creationId="{7591EA95-881A-C080-CF83-265908CBFD9F}"/>
          </ac:picMkLst>
        </pc:picChg>
        <pc:picChg chg="mod">
          <ac:chgData name="Yiwei Ding" userId="4145c18a2bdf4944" providerId="LiveId" clId="{AD490AA0-9D12-6C4A-8D97-B7FE049A0283}" dt="2024-08-26T21:38:41.155" v="958" actId="1076"/>
          <ac:picMkLst>
            <pc:docMk/>
            <pc:sldMk cId="1138491025" sldId="668"/>
            <ac:picMk id="58" creationId="{7590D561-4436-B98B-F446-678529404FC4}"/>
          </ac:picMkLst>
        </pc:picChg>
        <pc:picChg chg="mod">
          <ac:chgData name="Yiwei Ding" userId="4145c18a2bdf4944" providerId="LiveId" clId="{AD490AA0-9D12-6C4A-8D97-B7FE049A0283}" dt="2024-08-26T21:38:41.155" v="958" actId="1076"/>
          <ac:picMkLst>
            <pc:docMk/>
            <pc:sldMk cId="1138491025" sldId="668"/>
            <ac:picMk id="59" creationId="{F8CD12E0-8106-6A59-4931-B1ED48F15184}"/>
          </ac:picMkLst>
        </pc:picChg>
        <pc:picChg chg="mod">
          <ac:chgData name="Yiwei Ding" userId="4145c18a2bdf4944" providerId="LiveId" clId="{AD490AA0-9D12-6C4A-8D97-B7FE049A0283}" dt="2024-08-26T21:38:41.155" v="958" actId="1076"/>
          <ac:picMkLst>
            <pc:docMk/>
            <pc:sldMk cId="1138491025" sldId="668"/>
            <ac:picMk id="60" creationId="{20BE4EE0-1C3D-C9FE-7875-D63813D6EC65}"/>
          </ac:picMkLst>
        </pc:picChg>
        <pc:picChg chg="add del mod">
          <ac:chgData name="Yiwei Ding" userId="4145c18a2bdf4944" providerId="LiveId" clId="{AD490AA0-9D12-6C4A-8D97-B7FE049A0283}" dt="2024-08-26T21:41:11.654" v="993" actId="21"/>
          <ac:picMkLst>
            <pc:docMk/>
            <pc:sldMk cId="1138491025" sldId="668"/>
            <ac:picMk id="62" creationId="{B896A367-F88E-D5DA-7BD0-AEB0CCA7CAA2}"/>
          </ac:picMkLst>
        </pc:picChg>
        <pc:picChg chg="add mod">
          <ac:chgData name="Yiwei Ding" userId="4145c18a2bdf4944" providerId="LiveId" clId="{AD490AA0-9D12-6C4A-8D97-B7FE049A0283}" dt="2024-08-26T21:41:12.591" v="995"/>
          <ac:picMkLst>
            <pc:docMk/>
            <pc:sldMk cId="1138491025" sldId="668"/>
            <ac:picMk id="63" creationId="{97CC81A7-8A98-3B24-0D8A-DC4B08B6A9DD}"/>
          </ac:picMkLst>
        </pc:picChg>
        <pc:picChg chg="add del mod">
          <ac:chgData name="Yiwei Ding" userId="4145c18a2bdf4944" providerId="LiveId" clId="{AD490AA0-9D12-6C4A-8D97-B7FE049A0283}" dt="2024-08-26T21:41:52.036" v="1022" actId="21"/>
          <ac:picMkLst>
            <pc:docMk/>
            <pc:sldMk cId="1138491025" sldId="668"/>
            <ac:picMk id="64" creationId="{76B4671A-55BF-F8DB-2E5D-756D2B4A19DD}"/>
          </ac:picMkLst>
        </pc:picChg>
        <pc:picChg chg="add mod">
          <ac:chgData name="Yiwei Ding" userId="4145c18a2bdf4944" providerId="LiveId" clId="{AD490AA0-9D12-6C4A-8D97-B7FE049A0283}" dt="2024-08-26T21:41:54.578" v="1025" actId="1037"/>
          <ac:picMkLst>
            <pc:docMk/>
            <pc:sldMk cId="1138491025" sldId="668"/>
            <ac:picMk id="65" creationId="{44B9C30C-D8D5-55B0-6226-562F59FBEF65}"/>
          </ac:picMkLst>
        </pc:picChg>
        <pc:picChg chg="del">
          <ac:chgData name="Yiwei Ding" userId="4145c18a2bdf4944" providerId="LiveId" clId="{AD490AA0-9D12-6C4A-8D97-B7FE049A0283}" dt="2024-08-26T21:41:52.651" v="1023" actId="478"/>
          <ac:picMkLst>
            <pc:docMk/>
            <pc:sldMk cId="1138491025" sldId="668"/>
            <ac:picMk id="83" creationId="{E6273124-AFEB-1F04-F82C-41292E203C2C}"/>
          </ac:picMkLst>
        </pc:picChg>
        <pc:picChg chg="del mod">
          <ac:chgData name="Yiwei Ding" userId="4145c18a2bdf4944" providerId="LiveId" clId="{AD490AA0-9D12-6C4A-8D97-B7FE049A0283}" dt="2024-08-26T21:41:12.362" v="994" actId="478"/>
          <ac:picMkLst>
            <pc:docMk/>
            <pc:sldMk cId="1138491025" sldId="668"/>
            <ac:picMk id="126" creationId="{C3312A9C-C2D5-C90D-B9A0-5FB04ED6BC00}"/>
          </ac:picMkLst>
        </pc:picChg>
      </pc:sldChg>
      <pc:sldChg chg="modSp mod">
        <pc:chgData name="Yiwei Ding" userId="4145c18a2bdf4944" providerId="LiveId" clId="{AD490AA0-9D12-6C4A-8D97-B7FE049A0283}" dt="2024-08-27T09:38:05.437" v="1145" actId="20577"/>
        <pc:sldMkLst>
          <pc:docMk/>
          <pc:sldMk cId="3187157325" sldId="672"/>
        </pc:sldMkLst>
        <pc:spChg chg="mod">
          <ac:chgData name="Yiwei Ding" userId="4145c18a2bdf4944" providerId="LiveId" clId="{AD490AA0-9D12-6C4A-8D97-B7FE049A0283}" dt="2024-08-27T09:38:05.437" v="1145" actId="20577"/>
          <ac:spMkLst>
            <pc:docMk/>
            <pc:sldMk cId="3187157325" sldId="672"/>
            <ac:spMk id="3" creationId="{FDEB561B-DCFB-317B-AAE3-ABE13781D340}"/>
          </ac:spMkLst>
        </pc:spChg>
      </pc:sldChg>
      <pc:sldChg chg="addSp delSp modSp mod">
        <pc:chgData name="Yiwei Ding" userId="4145c18a2bdf4944" providerId="LiveId" clId="{AD490AA0-9D12-6C4A-8D97-B7FE049A0283}" dt="2024-08-27T13:13:42.888" v="1269" actId="20577"/>
        <pc:sldMkLst>
          <pc:docMk/>
          <pc:sldMk cId="2586587417" sldId="673"/>
        </pc:sldMkLst>
        <pc:spChg chg="add del mod">
          <ac:chgData name="Yiwei Ding" userId="4145c18a2bdf4944" providerId="LiveId" clId="{AD490AA0-9D12-6C4A-8D97-B7FE049A0283}" dt="2024-08-27T13:11:50.587" v="1231"/>
          <ac:spMkLst>
            <pc:docMk/>
            <pc:sldMk cId="2586587417" sldId="673"/>
            <ac:spMk id="6" creationId="{BDEB8E92-0F54-76BF-A2B5-0874B812FE67}"/>
          </ac:spMkLst>
        </pc:spChg>
        <pc:spChg chg="add mod">
          <ac:chgData name="Yiwei Ding" userId="4145c18a2bdf4944" providerId="LiveId" clId="{AD490AA0-9D12-6C4A-8D97-B7FE049A0283}" dt="2024-08-27T13:13:42.888" v="1269" actId="20577"/>
          <ac:spMkLst>
            <pc:docMk/>
            <pc:sldMk cId="2586587417" sldId="673"/>
            <ac:spMk id="8" creationId="{145D04D5-84A0-E729-B9FC-CB938D49FCAE}"/>
          </ac:spMkLst>
        </pc:spChg>
      </pc:sldChg>
      <pc:sldChg chg="addSp modSp mod">
        <pc:chgData name="Yiwei Ding" userId="4145c18a2bdf4944" providerId="LiveId" clId="{AD490AA0-9D12-6C4A-8D97-B7FE049A0283}" dt="2024-08-26T21:43:06.034" v="1075" actId="20577"/>
        <pc:sldMkLst>
          <pc:docMk/>
          <pc:sldMk cId="2262172153" sldId="675"/>
        </pc:sldMkLst>
        <pc:spChg chg="add mod">
          <ac:chgData name="Yiwei Ding" userId="4145c18a2bdf4944" providerId="LiveId" clId="{AD490AA0-9D12-6C4A-8D97-B7FE049A0283}" dt="2024-08-26T21:43:06.034" v="1075" actId="20577"/>
          <ac:spMkLst>
            <pc:docMk/>
            <pc:sldMk cId="2262172153" sldId="675"/>
            <ac:spMk id="8" creationId="{A520D986-58BD-1BB4-2BE7-82D37D14DF27}"/>
          </ac:spMkLst>
        </pc:spChg>
        <pc:spChg chg="add mod">
          <ac:chgData name="Yiwei Ding" userId="4145c18a2bdf4944" providerId="LiveId" clId="{AD490AA0-9D12-6C4A-8D97-B7FE049A0283}" dt="2024-08-26T21:43:02.495" v="1068" actId="20577"/>
          <ac:spMkLst>
            <pc:docMk/>
            <pc:sldMk cId="2262172153" sldId="675"/>
            <ac:spMk id="11" creationId="{0E86158A-C173-3BD1-3C48-CF4F71EE2C7F}"/>
          </ac:spMkLst>
        </pc:spChg>
        <pc:cxnChg chg="add mod">
          <ac:chgData name="Yiwei Ding" userId="4145c18a2bdf4944" providerId="LiveId" clId="{AD490AA0-9D12-6C4A-8D97-B7FE049A0283}" dt="2024-08-26T21:42:24.029" v="1027" actId="13822"/>
          <ac:cxnSpMkLst>
            <pc:docMk/>
            <pc:sldMk cId="2262172153" sldId="675"/>
            <ac:cxnSpMk id="7" creationId="{2F7B3DB2-2A81-053A-0347-563C4107A616}"/>
          </ac:cxnSpMkLst>
        </pc:cxnChg>
        <pc:cxnChg chg="add mod">
          <ac:chgData name="Yiwei Ding" userId="4145c18a2bdf4944" providerId="LiveId" clId="{AD490AA0-9D12-6C4A-8D97-B7FE049A0283}" dt="2024-08-26T21:42:40.532" v="1044" actId="1076"/>
          <ac:cxnSpMkLst>
            <pc:docMk/>
            <pc:sldMk cId="2262172153" sldId="675"/>
            <ac:cxnSpMk id="9" creationId="{B44BD8BC-E980-BCA7-6D61-6ABA680996C5}"/>
          </ac:cxnSpMkLst>
        </pc:cxnChg>
      </pc:sldChg>
      <pc:sldChg chg="mod modShow modNotesTx">
        <pc:chgData name="Yiwei Ding" userId="4145c18a2bdf4944" providerId="LiveId" clId="{AD490AA0-9D12-6C4A-8D97-B7FE049A0283}" dt="2024-08-26T07:09:33.631" v="346" actId="729"/>
        <pc:sldMkLst>
          <pc:docMk/>
          <pc:sldMk cId="3442994869" sldId="678"/>
        </pc:sldMkLst>
      </pc:sldChg>
      <pc:sldChg chg="addSp delSp modSp add mod modAnim">
        <pc:chgData name="Yiwei Ding" userId="4145c18a2bdf4944" providerId="LiveId" clId="{AD490AA0-9D12-6C4A-8D97-B7FE049A0283}" dt="2024-08-27T13:13:58.727" v="1271" actId="20577"/>
        <pc:sldMkLst>
          <pc:docMk/>
          <pc:sldMk cId="797482252" sldId="679"/>
        </pc:sldMkLst>
        <pc:spChg chg="add mod">
          <ac:chgData name="Yiwei Ding" userId="4145c18a2bdf4944" providerId="LiveId" clId="{AD490AA0-9D12-6C4A-8D97-B7FE049A0283}" dt="2024-08-26T21:25:16.503" v="767" actId="14100"/>
          <ac:spMkLst>
            <pc:docMk/>
            <pc:sldMk cId="797482252" sldId="679"/>
            <ac:spMk id="4" creationId="{D88AC7A3-A9A8-09D3-B3F0-4FFDA32BCC70}"/>
          </ac:spMkLst>
        </pc:spChg>
        <pc:spChg chg="add mod">
          <ac:chgData name="Yiwei Ding" userId="4145c18a2bdf4944" providerId="LiveId" clId="{AD490AA0-9D12-6C4A-8D97-B7FE049A0283}" dt="2024-08-26T21:25:06.029" v="765" actId="1076"/>
          <ac:spMkLst>
            <pc:docMk/>
            <pc:sldMk cId="797482252" sldId="679"/>
            <ac:spMk id="6" creationId="{35846BFD-2234-1A15-8CC7-9FB3C79995A6}"/>
          </ac:spMkLst>
        </pc:spChg>
        <pc:spChg chg="add del mod">
          <ac:chgData name="Yiwei Ding" userId="4145c18a2bdf4944" providerId="LiveId" clId="{AD490AA0-9D12-6C4A-8D97-B7FE049A0283}" dt="2024-08-27T13:12:38.732" v="1236" actId="478"/>
          <ac:spMkLst>
            <pc:docMk/>
            <pc:sldMk cId="797482252" sldId="679"/>
            <ac:spMk id="8" creationId="{AE5C0A61-8082-C62A-0AFA-96948703B5C9}"/>
          </ac:spMkLst>
        </pc:spChg>
        <pc:spChg chg="mod">
          <ac:chgData name="Yiwei Ding" userId="4145c18a2bdf4944" providerId="LiveId" clId="{AD490AA0-9D12-6C4A-8D97-B7FE049A0283}" dt="2024-08-26T08:43:25.383" v="626" actId="20577"/>
          <ac:spMkLst>
            <pc:docMk/>
            <pc:sldMk cId="797482252" sldId="679"/>
            <ac:spMk id="10" creationId="{74E9CA37-7C90-C01F-6B59-D221D05AFB10}"/>
          </ac:spMkLst>
        </pc:spChg>
        <pc:spChg chg="add mod">
          <ac:chgData name="Yiwei Ding" userId="4145c18a2bdf4944" providerId="LiveId" clId="{AD490AA0-9D12-6C4A-8D97-B7FE049A0283}" dt="2024-08-27T13:13:58.727" v="1271" actId="20577"/>
          <ac:spMkLst>
            <pc:docMk/>
            <pc:sldMk cId="797482252" sldId="679"/>
            <ac:spMk id="13" creationId="{70CB0658-9350-6D0A-C5F1-C9997BEB9702}"/>
          </ac:spMkLst>
        </pc:spChg>
        <pc:spChg chg="mod">
          <ac:chgData name="Yiwei Ding" userId="4145c18a2bdf4944" providerId="LiveId" clId="{AD490AA0-9D12-6C4A-8D97-B7FE049A0283}" dt="2024-08-26T21:25:16.503" v="767" actId="14100"/>
          <ac:spMkLst>
            <pc:docMk/>
            <pc:sldMk cId="797482252" sldId="679"/>
            <ac:spMk id="43" creationId="{AB4C3772-84AE-9FB2-837F-78C3E61197F2}"/>
          </ac:spMkLst>
        </pc:spChg>
        <pc:spChg chg="del">
          <ac:chgData name="Yiwei Ding" userId="4145c18a2bdf4944" providerId="LiveId" clId="{AD490AA0-9D12-6C4A-8D97-B7FE049A0283}" dt="2024-08-26T08:43:37.824" v="628" actId="478"/>
          <ac:spMkLst>
            <pc:docMk/>
            <pc:sldMk cId="797482252" sldId="679"/>
            <ac:spMk id="49" creationId="{F13905D7-9DE0-E2DA-32E9-F7ADB6C5FB5B}"/>
          </ac:spMkLst>
        </pc:spChg>
        <pc:grpChg chg="add del">
          <ac:chgData name="Yiwei Ding" userId="4145c18a2bdf4944" providerId="LiveId" clId="{AD490AA0-9D12-6C4A-8D97-B7FE049A0283}" dt="2024-08-26T08:43:51.414" v="632" actId="164"/>
          <ac:grpSpMkLst>
            <pc:docMk/>
            <pc:sldMk cId="797482252" sldId="679"/>
            <ac:grpSpMk id="2" creationId="{2D062F5D-92D5-CE28-4F60-36543286B11B}"/>
          </ac:grpSpMkLst>
        </pc:grpChg>
        <pc:grpChg chg="add del mod">
          <ac:chgData name="Yiwei Ding" userId="4145c18a2bdf4944" providerId="LiveId" clId="{AD490AA0-9D12-6C4A-8D97-B7FE049A0283}" dt="2024-08-26T08:47:29.837" v="685" actId="165"/>
          <ac:grpSpMkLst>
            <pc:docMk/>
            <pc:sldMk cId="797482252" sldId="679"/>
            <ac:grpSpMk id="7" creationId="{F9514455-BC4A-455C-9678-EC066D15BCE5}"/>
          </ac:grpSpMkLst>
        </pc:grpChg>
        <pc:grpChg chg="add mod">
          <ac:chgData name="Yiwei Ding" userId="4145c18a2bdf4944" providerId="LiveId" clId="{AD490AA0-9D12-6C4A-8D97-B7FE049A0283}" dt="2024-08-26T21:25:06.029" v="765" actId="1076"/>
          <ac:grpSpMkLst>
            <pc:docMk/>
            <pc:sldMk cId="797482252" sldId="679"/>
            <ac:grpSpMk id="11" creationId="{5FA752D5-F0F8-956D-1209-1A4ED5FA7867}"/>
          </ac:grpSpMkLst>
        </pc:grpChg>
        <pc:grpChg chg="add mod">
          <ac:chgData name="Yiwei Ding" userId="4145c18a2bdf4944" providerId="LiveId" clId="{AD490AA0-9D12-6C4A-8D97-B7FE049A0283}" dt="2024-08-26T21:25:16.503" v="767" actId="14100"/>
          <ac:grpSpMkLst>
            <pc:docMk/>
            <pc:sldMk cId="797482252" sldId="679"/>
            <ac:grpSpMk id="12" creationId="{06AFC301-632A-DD70-1E61-D728B6EEA3CB}"/>
          </ac:grpSpMkLst>
        </pc:grpChg>
        <pc:grpChg chg="mod topLvl">
          <ac:chgData name="Yiwei Ding" userId="4145c18a2bdf4944" providerId="LiveId" clId="{AD490AA0-9D12-6C4A-8D97-B7FE049A0283}" dt="2024-08-26T21:25:16.503" v="767" actId="14100"/>
          <ac:grpSpMkLst>
            <pc:docMk/>
            <pc:sldMk cId="797482252" sldId="679"/>
            <ac:grpSpMk id="46" creationId="{46BCC1C2-6D3F-A73F-7235-B9784B31092E}"/>
          </ac:grpSpMkLst>
        </pc:grpChg>
        <pc:grpChg chg="mod topLvl">
          <ac:chgData name="Yiwei Ding" userId="4145c18a2bdf4944" providerId="LiveId" clId="{AD490AA0-9D12-6C4A-8D97-B7FE049A0283}" dt="2024-08-26T21:25:16.503" v="767" actId="14100"/>
          <ac:grpSpMkLst>
            <pc:docMk/>
            <pc:sldMk cId="797482252" sldId="679"/>
            <ac:grpSpMk id="50" creationId="{FD0E630D-FFEF-3914-4CC1-09B780E56333}"/>
          </ac:grpSpMkLst>
        </pc:grpChg>
        <pc:picChg chg="add mod topLvl">
          <ac:chgData name="Yiwei Ding" userId="4145c18a2bdf4944" providerId="LiveId" clId="{AD490AA0-9D12-6C4A-8D97-B7FE049A0283}" dt="2024-08-26T21:25:06.029" v="765" actId="1076"/>
          <ac:picMkLst>
            <pc:docMk/>
            <pc:sldMk cId="797482252" sldId="679"/>
            <ac:picMk id="3" creationId="{170B69FD-098F-8D0E-4DFB-B630AB6859FF}"/>
          </ac:picMkLst>
        </pc:picChg>
        <pc:picChg chg="del">
          <ac:chgData name="Yiwei Ding" userId="4145c18a2bdf4944" providerId="LiveId" clId="{AD490AA0-9D12-6C4A-8D97-B7FE049A0283}" dt="2024-08-26T08:43:37.824" v="628" actId="478"/>
          <ac:picMkLst>
            <pc:docMk/>
            <pc:sldMk cId="797482252" sldId="679"/>
            <ac:picMk id="42" creationId="{CD298D7C-03B5-E86C-DC55-C157ADA62C74}"/>
          </ac:picMkLst>
        </pc:picChg>
        <pc:picChg chg="mod">
          <ac:chgData name="Yiwei Ding" userId="4145c18a2bdf4944" providerId="LiveId" clId="{AD490AA0-9D12-6C4A-8D97-B7FE049A0283}" dt="2024-08-26T21:25:16.503" v="767" actId="14100"/>
          <ac:picMkLst>
            <pc:docMk/>
            <pc:sldMk cId="797482252" sldId="679"/>
            <ac:picMk id="45" creationId="{99220963-152F-57D8-4D44-98251B198D63}"/>
          </ac:picMkLst>
        </pc:picChg>
        <pc:picChg chg="mod">
          <ac:chgData name="Yiwei Ding" userId="4145c18a2bdf4944" providerId="LiveId" clId="{AD490AA0-9D12-6C4A-8D97-B7FE049A0283}" dt="2024-08-26T21:25:16.503" v="767" actId="14100"/>
          <ac:picMkLst>
            <pc:docMk/>
            <pc:sldMk cId="797482252" sldId="679"/>
            <ac:picMk id="2054" creationId="{DEFCDC34-4FB2-F38E-3DEF-F5459DE4C580}"/>
          </ac:picMkLst>
        </pc:picChg>
        <pc:picChg chg="mod">
          <ac:chgData name="Yiwei Ding" userId="4145c18a2bdf4944" providerId="LiveId" clId="{AD490AA0-9D12-6C4A-8D97-B7FE049A0283}" dt="2024-08-26T21:25:16.503" v="767" actId="14100"/>
          <ac:picMkLst>
            <pc:docMk/>
            <pc:sldMk cId="797482252" sldId="679"/>
            <ac:picMk id="2062" creationId="{861668F9-A910-0B59-5265-2D7C47634D30}"/>
          </ac:picMkLst>
        </pc:picChg>
        <pc:picChg chg="mod">
          <ac:chgData name="Yiwei Ding" userId="4145c18a2bdf4944" providerId="LiveId" clId="{AD490AA0-9D12-6C4A-8D97-B7FE049A0283}" dt="2024-08-26T21:25:16.503" v="767" actId="14100"/>
          <ac:picMkLst>
            <pc:docMk/>
            <pc:sldMk cId="797482252" sldId="679"/>
            <ac:picMk id="2064" creationId="{5D8464F6-6457-1E2F-2E0E-59FB1FA62E95}"/>
          </ac:picMkLst>
        </pc:picChg>
        <pc:picChg chg="mod">
          <ac:chgData name="Yiwei Ding" userId="4145c18a2bdf4944" providerId="LiveId" clId="{AD490AA0-9D12-6C4A-8D97-B7FE049A0283}" dt="2024-08-26T21:25:16.503" v="767" actId="14100"/>
          <ac:picMkLst>
            <pc:docMk/>
            <pc:sldMk cId="797482252" sldId="679"/>
            <ac:picMk id="2066" creationId="{F78A91AD-0814-D8D3-1B53-A1523E45D5B2}"/>
          </ac:picMkLst>
        </pc:picChg>
        <pc:picChg chg="mod">
          <ac:chgData name="Yiwei Ding" userId="4145c18a2bdf4944" providerId="LiveId" clId="{AD490AA0-9D12-6C4A-8D97-B7FE049A0283}" dt="2024-08-26T21:25:16.503" v="767" actId="14100"/>
          <ac:picMkLst>
            <pc:docMk/>
            <pc:sldMk cId="797482252" sldId="679"/>
            <ac:picMk id="2068" creationId="{BC9416FD-8191-2520-E3CF-89119803CEB2}"/>
          </ac:picMkLst>
        </pc:picChg>
        <pc:picChg chg="mod">
          <ac:chgData name="Yiwei Ding" userId="4145c18a2bdf4944" providerId="LiveId" clId="{AD490AA0-9D12-6C4A-8D97-B7FE049A0283}" dt="2024-08-26T21:25:16.503" v="767" actId="14100"/>
          <ac:picMkLst>
            <pc:docMk/>
            <pc:sldMk cId="797482252" sldId="679"/>
            <ac:picMk id="2072" creationId="{6960BD7C-9446-645C-E585-DDB7425F5B5E}"/>
          </ac:picMkLst>
        </pc:picChg>
        <pc:picChg chg="add mod topLvl">
          <ac:chgData name="Yiwei Ding" userId="4145c18a2bdf4944" providerId="LiveId" clId="{AD490AA0-9D12-6C4A-8D97-B7FE049A0283}" dt="2024-08-26T21:25:06.029" v="765" actId="1076"/>
          <ac:picMkLst>
            <pc:docMk/>
            <pc:sldMk cId="797482252" sldId="679"/>
            <ac:picMk id="4098" creationId="{5B8F054C-437F-92E3-6277-8D533B2AC560}"/>
          </ac:picMkLst>
        </pc:picChg>
        <pc:picChg chg="add mod topLvl">
          <ac:chgData name="Yiwei Ding" userId="4145c18a2bdf4944" providerId="LiveId" clId="{AD490AA0-9D12-6C4A-8D97-B7FE049A0283}" dt="2024-08-26T21:25:06.029" v="765" actId="1076"/>
          <ac:picMkLst>
            <pc:docMk/>
            <pc:sldMk cId="797482252" sldId="679"/>
            <ac:picMk id="4100" creationId="{F007F5C2-0A99-1A78-FA7D-27ECC1B279C4}"/>
          </ac:picMkLst>
        </pc:picChg>
        <pc:picChg chg="add mod topLvl">
          <ac:chgData name="Yiwei Ding" userId="4145c18a2bdf4944" providerId="LiveId" clId="{AD490AA0-9D12-6C4A-8D97-B7FE049A0283}" dt="2024-08-26T21:25:06.029" v="765" actId="1076"/>
          <ac:picMkLst>
            <pc:docMk/>
            <pc:sldMk cId="797482252" sldId="679"/>
            <ac:picMk id="4102" creationId="{A75929F0-1AB1-797F-F9B6-0B1463358841}"/>
          </ac:picMkLst>
        </pc:picChg>
        <pc:cxnChg chg="del">
          <ac:chgData name="Yiwei Ding" userId="4145c18a2bdf4944" providerId="LiveId" clId="{AD490AA0-9D12-6C4A-8D97-B7FE049A0283}" dt="2024-08-26T08:43:35.679" v="627" actId="478"/>
          <ac:cxnSpMkLst>
            <pc:docMk/>
            <pc:sldMk cId="797482252" sldId="679"/>
            <ac:cxnSpMk id="41" creationId="{7E135C08-F6E9-05CD-DD38-F8DCF33757CC}"/>
          </ac:cxnSpMkLst>
        </pc:cxnChg>
        <pc:cxnChg chg="del">
          <ac:chgData name="Yiwei Ding" userId="4145c18a2bdf4944" providerId="LiveId" clId="{AD490AA0-9D12-6C4A-8D97-B7FE049A0283}" dt="2024-08-26T08:43:35.679" v="627" actId="478"/>
          <ac:cxnSpMkLst>
            <pc:docMk/>
            <pc:sldMk cId="797482252" sldId="679"/>
            <ac:cxnSpMk id="44" creationId="{4BCA65B3-908F-2411-21B6-62B74F472264}"/>
          </ac:cxnSpMkLst>
        </pc:cxnChg>
      </pc:sldChg>
      <pc:sldChg chg="addSp delSp modSp add del">
        <pc:chgData name="Yiwei Ding" userId="4145c18a2bdf4944" providerId="LiveId" clId="{AD490AA0-9D12-6C4A-8D97-B7FE049A0283}" dt="2024-08-26T08:43:04" v="617" actId="2696"/>
        <pc:sldMkLst>
          <pc:docMk/>
          <pc:sldMk cId="1082636952" sldId="679"/>
        </pc:sldMkLst>
        <pc:spChg chg="add del mod">
          <ac:chgData name="Yiwei Ding" userId="4145c18a2bdf4944" providerId="LiveId" clId="{AD490AA0-9D12-6C4A-8D97-B7FE049A0283}" dt="2024-08-26T08:31:55.811" v="483" actId="478"/>
          <ac:spMkLst>
            <pc:docMk/>
            <pc:sldMk cId="1082636952" sldId="679"/>
            <ac:spMk id="2" creationId="{0D58B9B3-150E-DE2C-487E-40C8731B040D}"/>
          </ac:spMkLst>
        </pc:spChg>
        <pc:spChg chg="del">
          <ac:chgData name="Yiwei Ding" userId="4145c18a2bdf4944" providerId="LiveId" clId="{AD490AA0-9D12-6C4A-8D97-B7FE049A0283}" dt="2024-08-26T08:31:46.742" v="480" actId="478"/>
          <ac:spMkLst>
            <pc:docMk/>
            <pc:sldMk cId="1082636952" sldId="679"/>
            <ac:spMk id="5" creationId="{3D10E80D-D0ED-F929-A14C-820FB6D6CE5C}"/>
          </ac:spMkLst>
        </pc:spChg>
        <pc:spChg chg="del">
          <ac:chgData name="Yiwei Ding" userId="4145c18a2bdf4944" providerId="LiveId" clId="{AD490AA0-9D12-6C4A-8D97-B7FE049A0283}" dt="2024-08-26T08:31:46.742" v="480" actId="478"/>
          <ac:spMkLst>
            <pc:docMk/>
            <pc:sldMk cId="1082636952" sldId="679"/>
            <ac:spMk id="9" creationId="{9C989FD5-52C4-E761-F93F-738F4EA6A256}"/>
          </ac:spMkLst>
        </pc:spChg>
        <pc:spChg chg="del">
          <ac:chgData name="Yiwei Ding" userId="4145c18a2bdf4944" providerId="LiveId" clId="{AD490AA0-9D12-6C4A-8D97-B7FE049A0283}" dt="2024-08-26T08:31:46.742" v="480" actId="478"/>
          <ac:spMkLst>
            <pc:docMk/>
            <pc:sldMk cId="1082636952" sldId="679"/>
            <ac:spMk id="10" creationId="{74E9CA37-7C90-C01F-6B59-D221D05AFB10}"/>
          </ac:spMkLst>
        </pc:spChg>
        <pc:spChg chg="del">
          <ac:chgData name="Yiwei Ding" userId="4145c18a2bdf4944" providerId="LiveId" clId="{AD490AA0-9D12-6C4A-8D97-B7FE049A0283}" dt="2024-08-26T08:31:46.742" v="480" actId="478"/>
          <ac:spMkLst>
            <pc:docMk/>
            <pc:sldMk cId="1082636952" sldId="679"/>
            <ac:spMk id="48" creationId="{8E07E418-1AA3-E286-0C78-CD9D5A21076C}"/>
          </ac:spMkLst>
        </pc:spChg>
        <pc:spChg chg="del">
          <ac:chgData name="Yiwei Ding" userId="4145c18a2bdf4944" providerId="LiveId" clId="{AD490AA0-9D12-6C4A-8D97-B7FE049A0283}" dt="2024-08-26T08:31:46.742" v="480" actId="478"/>
          <ac:spMkLst>
            <pc:docMk/>
            <pc:sldMk cId="1082636952" sldId="679"/>
            <ac:spMk id="49" creationId="{F13905D7-9DE0-E2DA-32E9-F7ADB6C5FB5B}"/>
          </ac:spMkLst>
        </pc:spChg>
        <pc:grpChg chg="del">
          <ac:chgData name="Yiwei Ding" userId="4145c18a2bdf4944" providerId="LiveId" clId="{AD490AA0-9D12-6C4A-8D97-B7FE049A0283}" dt="2024-08-26T08:31:46.742" v="480" actId="478"/>
          <ac:grpSpMkLst>
            <pc:docMk/>
            <pc:sldMk cId="1082636952" sldId="679"/>
            <ac:grpSpMk id="12" creationId="{68828316-FF63-E7F5-FB83-0539631DCCD2}"/>
          </ac:grpSpMkLst>
        </pc:grpChg>
        <pc:grpChg chg="del">
          <ac:chgData name="Yiwei Ding" userId="4145c18a2bdf4944" providerId="LiveId" clId="{AD490AA0-9D12-6C4A-8D97-B7FE049A0283}" dt="2024-08-26T08:31:46.742" v="480" actId="478"/>
          <ac:grpSpMkLst>
            <pc:docMk/>
            <pc:sldMk cId="1082636952" sldId="679"/>
            <ac:grpSpMk id="27" creationId="{493DB6C7-35E9-5553-7C95-4B775C37DF42}"/>
          </ac:grpSpMkLst>
        </pc:grpChg>
        <pc:picChg chg="add del mod">
          <ac:chgData name="Yiwei Ding" userId="4145c18a2bdf4944" providerId="LiveId" clId="{AD490AA0-9D12-6C4A-8D97-B7FE049A0283}" dt="2024-08-26T08:31:55.811" v="483" actId="478"/>
          <ac:picMkLst>
            <pc:docMk/>
            <pc:sldMk cId="1082636952" sldId="679"/>
            <ac:picMk id="3" creationId="{53628B82-AAA1-B23B-A099-A47648EAA8C3}"/>
          </ac:picMkLst>
        </pc:picChg>
        <pc:picChg chg="del">
          <ac:chgData name="Yiwei Ding" userId="4145c18a2bdf4944" providerId="LiveId" clId="{AD490AA0-9D12-6C4A-8D97-B7FE049A0283}" dt="2024-08-26T08:31:46.742" v="480" actId="478"/>
          <ac:picMkLst>
            <pc:docMk/>
            <pc:sldMk cId="1082636952" sldId="679"/>
            <ac:picMk id="42" creationId="{CD298D7C-03B5-E86C-DC55-C157ADA62C74}"/>
          </ac:picMkLst>
        </pc:picChg>
        <pc:picChg chg="del">
          <ac:chgData name="Yiwei Ding" userId="4145c18a2bdf4944" providerId="LiveId" clId="{AD490AA0-9D12-6C4A-8D97-B7FE049A0283}" dt="2024-08-26T08:31:46.029" v="479" actId="21"/>
          <ac:picMkLst>
            <pc:docMk/>
            <pc:sldMk cId="1082636952" sldId="679"/>
            <ac:picMk id="2054" creationId="{DEFCDC34-4FB2-F38E-3DEF-F5459DE4C580}"/>
          </ac:picMkLst>
        </pc:picChg>
        <pc:cxnChg chg="del">
          <ac:chgData name="Yiwei Ding" userId="4145c18a2bdf4944" providerId="LiveId" clId="{AD490AA0-9D12-6C4A-8D97-B7FE049A0283}" dt="2024-08-26T08:31:46.742" v="480" actId="478"/>
          <ac:cxnSpMkLst>
            <pc:docMk/>
            <pc:sldMk cId="1082636952" sldId="679"/>
            <ac:cxnSpMk id="41" creationId="{7E135C08-F6E9-05CD-DD38-F8DCF33757CC}"/>
          </ac:cxnSpMkLst>
        </pc:cxnChg>
        <pc:cxnChg chg="del">
          <ac:chgData name="Yiwei Ding" userId="4145c18a2bdf4944" providerId="LiveId" clId="{AD490AA0-9D12-6C4A-8D97-B7FE049A0283}" dt="2024-08-26T08:31:46.742" v="480" actId="478"/>
          <ac:cxnSpMkLst>
            <pc:docMk/>
            <pc:sldMk cId="1082636952" sldId="679"/>
            <ac:cxnSpMk id="44" creationId="{4BCA65B3-908F-2411-21B6-62B74F472264}"/>
          </ac:cxnSpMkLst>
        </pc:cxnChg>
      </pc:sldChg>
      <pc:sldChg chg="addSp delSp modSp add del mod modNotesTx">
        <pc:chgData name="Yiwei Ding" userId="4145c18a2bdf4944" providerId="LiveId" clId="{AD490AA0-9D12-6C4A-8D97-B7FE049A0283}" dt="2024-08-26T07:55:53.695" v="395" actId="2696"/>
        <pc:sldMkLst>
          <pc:docMk/>
          <pc:sldMk cId="1465998764" sldId="679"/>
        </pc:sldMkLst>
        <pc:spChg chg="del">
          <ac:chgData name="Yiwei Ding" userId="4145c18a2bdf4944" providerId="LiveId" clId="{AD490AA0-9D12-6C4A-8D97-B7FE049A0283}" dt="2024-08-21T15:52:55.381" v="59" actId="478"/>
          <ac:spMkLst>
            <pc:docMk/>
            <pc:sldMk cId="1465998764" sldId="679"/>
            <ac:spMk id="7" creationId="{EAE7154C-7164-C216-E97F-C0110FCA1E2D}"/>
          </ac:spMkLst>
        </pc:spChg>
        <pc:spChg chg="add del mod">
          <ac:chgData name="Yiwei Ding" userId="4145c18a2bdf4944" providerId="LiveId" clId="{AD490AA0-9D12-6C4A-8D97-B7FE049A0283}" dt="2024-08-21T15:52:57.538" v="60" actId="478"/>
          <ac:spMkLst>
            <pc:docMk/>
            <pc:sldMk cId="1465998764" sldId="679"/>
            <ac:spMk id="8" creationId="{B2721ECA-75C6-7A85-A476-9A84735EE843}"/>
          </ac:spMkLst>
        </pc:spChg>
        <pc:picChg chg="del">
          <ac:chgData name="Yiwei Ding" userId="4145c18a2bdf4944" providerId="LiveId" clId="{AD490AA0-9D12-6C4A-8D97-B7FE049A0283}" dt="2024-08-21T15:52:55.381" v="59" actId="478"/>
          <ac:picMkLst>
            <pc:docMk/>
            <pc:sldMk cId="1465998764" sldId="679"/>
            <ac:picMk id="6" creationId="{198ECA69-FB49-9EC3-9EE6-F3D05A250021}"/>
          </ac:picMkLst>
        </pc:picChg>
      </pc:sldChg>
      <pc:sldChg chg="addSp delSp modSp add mod">
        <pc:chgData name="Yiwei Ding" userId="4145c18a2bdf4944" providerId="LiveId" clId="{AD490AA0-9D12-6C4A-8D97-B7FE049A0283}" dt="2024-08-27T13:13:53.112" v="1270" actId="20577"/>
        <pc:sldMkLst>
          <pc:docMk/>
          <pc:sldMk cId="2632087059" sldId="680"/>
        </pc:sldMkLst>
        <pc:spChg chg="add mod">
          <ac:chgData name="Yiwei Ding" userId="4145c18a2bdf4944" providerId="LiveId" clId="{AD490AA0-9D12-6C4A-8D97-B7FE049A0283}" dt="2024-08-27T11:39:14.719" v="1204" actId="20577"/>
          <ac:spMkLst>
            <pc:docMk/>
            <pc:sldMk cId="2632087059" sldId="680"/>
            <ac:spMk id="2" creationId="{DEA4313B-051A-36C1-06E6-F38A4FCE7323}"/>
          </ac:spMkLst>
        </pc:spChg>
        <pc:spChg chg="del mod">
          <ac:chgData name="Yiwei Ding" userId="4145c18a2bdf4944" providerId="LiveId" clId="{AD490AA0-9D12-6C4A-8D97-B7FE049A0283}" dt="2024-08-26T21:25:23.801" v="771" actId="478"/>
          <ac:spMkLst>
            <pc:docMk/>
            <pc:sldMk cId="2632087059" sldId="680"/>
            <ac:spMk id="4" creationId="{D88AC7A3-A9A8-09D3-B3F0-4FFDA32BCC70}"/>
          </ac:spMkLst>
        </pc:spChg>
        <pc:spChg chg="del">
          <ac:chgData name="Yiwei Ding" userId="4145c18a2bdf4944" providerId="LiveId" clId="{AD490AA0-9D12-6C4A-8D97-B7FE049A0283}" dt="2024-08-26T21:25:23.801" v="771" actId="478"/>
          <ac:spMkLst>
            <pc:docMk/>
            <pc:sldMk cId="2632087059" sldId="680"/>
            <ac:spMk id="5" creationId="{3D10E80D-D0ED-F929-A14C-820FB6D6CE5C}"/>
          </ac:spMkLst>
        </pc:spChg>
        <pc:spChg chg="del mod">
          <ac:chgData name="Yiwei Ding" userId="4145c18a2bdf4944" providerId="LiveId" clId="{AD490AA0-9D12-6C4A-8D97-B7FE049A0283}" dt="2024-08-26T21:25:29.290" v="773" actId="478"/>
          <ac:spMkLst>
            <pc:docMk/>
            <pc:sldMk cId="2632087059" sldId="680"/>
            <ac:spMk id="6" creationId="{35846BFD-2234-1A15-8CC7-9FB3C79995A6}"/>
          </ac:spMkLst>
        </pc:spChg>
        <pc:spChg chg="mod">
          <ac:chgData name="Yiwei Ding" userId="4145c18a2bdf4944" providerId="LiveId" clId="{AD490AA0-9D12-6C4A-8D97-B7FE049A0283}" dt="2024-08-26T21:25:21.243" v="769" actId="1076"/>
          <ac:spMkLst>
            <pc:docMk/>
            <pc:sldMk cId="2632087059" sldId="680"/>
            <ac:spMk id="12" creationId="{2CB21F71-BEEC-E805-0FB9-38CFB4C514B7}"/>
          </ac:spMkLst>
        </pc:spChg>
        <pc:spChg chg="mod">
          <ac:chgData name="Yiwei Ding" userId="4145c18a2bdf4944" providerId="LiveId" clId="{AD490AA0-9D12-6C4A-8D97-B7FE049A0283}" dt="2024-08-26T21:25:21.243" v="769" actId="1076"/>
          <ac:spMkLst>
            <pc:docMk/>
            <pc:sldMk cId="2632087059" sldId="680"/>
            <ac:spMk id="16" creationId="{CB32093C-332F-F97B-ECD2-0897D9B3AB84}"/>
          </ac:spMkLst>
        </pc:spChg>
        <pc:spChg chg="mod topLvl">
          <ac:chgData name="Yiwei Ding" userId="4145c18a2bdf4944" providerId="LiveId" clId="{AD490AA0-9D12-6C4A-8D97-B7FE049A0283}" dt="2024-08-26T21:39:26.964" v="962" actId="164"/>
          <ac:spMkLst>
            <pc:docMk/>
            <pc:sldMk cId="2632087059" sldId="680"/>
            <ac:spMk id="24" creationId="{1D95BA88-E183-4DAA-9AC1-6EBC570C5FAC}"/>
          </ac:spMkLst>
        </pc:spChg>
        <pc:spChg chg="mod">
          <ac:chgData name="Yiwei Ding" userId="4145c18a2bdf4944" providerId="LiveId" clId="{AD490AA0-9D12-6C4A-8D97-B7FE049A0283}" dt="2024-08-26T21:25:24.181" v="772"/>
          <ac:spMkLst>
            <pc:docMk/>
            <pc:sldMk cId="2632087059" sldId="680"/>
            <ac:spMk id="28" creationId="{2CE59590-89D9-901B-22BA-53612E8D0EC6}"/>
          </ac:spMkLst>
        </pc:spChg>
        <pc:spChg chg="mod">
          <ac:chgData name="Yiwei Ding" userId="4145c18a2bdf4944" providerId="LiveId" clId="{AD490AA0-9D12-6C4A-8D97-B7FE049A0283}" dt="2024-08-26T21:25:31.430" v="775" actId="1076"/>
          <ac:spMkLst>
            <pc:docMk/>
            <pc:sldMk cId="2632087059" sldId="680"/>
            <ac:spMk id="34" creationId="{78003A3C-FC87-9E05-E3FD-A230D30E5A13}"/>
          </ac:spMkLst>
        </pc:spChg>
        <pc:spChg chg="add mod">
          <ac:chgData name="Yiwei Ding" userId="4145c18a2bdf4944" providerId="LiveId" clId="{AD490AA0-9D12-6C4A-8D97-B7FE049A0283}" dt="2024-08-27T13:13:53.112" v="1270" actId="20577"/>
          <ac:spMkLst>
            <pc:docMk/>
            <pc:sldMk cId="2632087059" sldId="680"/>
            <ac:spMk id="40" creationId="{735993BF-B66A-7C07-2417-66861220A09D}"/>
          </ac:spMkLst>
        </pc:spChg>
        <pc:spChg chg="add mod">
          <ac:chgData name="Yiwei Ding" userId="4145c18a2bdf4944" providerId="LiveId" clId="{AD490AA0-9D12-6C4A-8D97-B7FE049A0283}" dt="2024-08-27T13:12:31.485" v="1235"/>
          <ac:spMkLst>
            <pc:docMk/>
            <pc:sldMk cId="2632087059" sldId="680"/>
            <ac:spMk id="41" creationId="{4994AB2E-E3B7-4320-0501-3DDE55519016}"/>
          </ac:spMkLst>
        </pc:spChg>
        <pc:spChg chg="mod">
          <ac:chgData name="Yiwei Ding" userId="4145c18a2bdf4944" providerId="LiveId" clId="{AD490AA0-9D12-6C4A-8D97-B7FE049A0283}" dt="2024-08-26T08:48:06.096" v="688" actId="1076"/>
          <ac:spMkLst>
            <pc:docMk/>
            <pc:sldMk cId="2632087059" sldId="680"/>
            <ac:spMk id="43" creationId="{AB4C3772-84AE-9FB2-837F-78C3E61197F2}"/>
          </ac:spMkLst>
        </pc:spChg>
        <pc:grpChg chg="add del mod">
          <ac:chgData name="Yiwei Ding" userId="4145c18a2bdf4944" providerId="LiveId" clId="{AD490AA0-9D12-6C4A-8D97-B7FE049A0283}" dt="2024-08-26T21:25:22.117" v="770" actId="21"/>
          <ac:grpSpMkLst>
            <pc:docMk/>
            <pc:sldMk cId="2632087059" sldId="680"/>
            <ac:grpSpMk id="7" creationId="{9A15A3AB-3AC9-B5DA-24F2-FF42F0DD6488}"/>
          </ac:grpSpMkLst>
        </pc:grpChg>
        <pc:grpChg chg="mod">
          <ac:chgData name="Yiwei Ding" userId="4145c18a2bdf4944" providerId="LiveId" clId="{AD490AA0-9D12-6C4A-8D97-B7FE049A0283}" dt="2024-08-26T21:25:21.243" v="769" actId="1076"/>
          <ac:grpSpMkLst>
            <pc:docMk/>
            <pc:sldMk cId="2632087059" sldId="680"/>
            <ac:grpSpMk id="8" creationId="{B805BA8F-784F-45A3-87F2-DAB55C341C77}"/>
          </ac:grpSpMkLst>
        </pc:grpChg>
        <pc:grpChg chg="mod">
          <ac:chgData name="Yiwei Ding" userId="4145c18a2bdf4944" providerId="LiveId" clId="{AD490AA0-9D12-6C4A-8D97-B7FE049A0283}" dt="2024-08-26T21:25:21.243" v="769" actId="1076"/>
          <ac:grpSpMkLst>
            <pc:docMk/>
            <pc:sldMk cId="2632087059" sldId="680"/>
            <ac:grpSpMk id="11" creationId="{4E028345-145A-D536-E790-1CD4F3106543}"/>
          </ac:grpSpMkLst>
        </pc:grpChg>
        <pc:grpChg chg="add del mod">
          <ac:chgData name="Yiwei Ding" userId="4145c18a2bdf4944" providerId="LiveId" clId="{AD490AA0-9D12-6C4A-8D97-B7FE049A0283}" dt="2024-08-26T21:38:11.822" v="945" actId="165"/>
          <ac:grpSpMkLst>
            <pc:docMk/>
            <pc:sldMk cId="2632087059" sldId="680"/>
            <ac:grpSpMk id="21" creationId="{A4FF7FC7-93FD-0B62-E303-4600E7EA211B}"/>
          </ac:grpSpMkLst>
        </pc:grpChg>
        <pc:grpChg chg="mod topLvl">
          <ac:chgData name="Yiwei Ding" userId="4145c18a2bdf4944" providerId="LiveId" clId="{AD490AA0-9D12-6C4A-8D97-B7FE049A0283}" dt="2024-08-26T21:39:26.964" v="962" actId="164"/>
          <ac:grpSpMkLst>
            <pc:docMk/>
            <pc:sldMk cId="2632087059" sldId="680"/>
            <ac:grpSpMk id="22" creationId="{CB26F31E-8CE7-4D03-6F47-33D1502BC4CD}"/>
          </ac:grpSpMkLst>
        </pc:grpChg>
        <pc:grpChg chg="mod topLvl">
          <ac:chgData name="Yiwei Ding" userId="4145c18a2bdf4944" providerId="LiveId" clId="{AD490AA0-9D12-6C4A-8D97-B7FE049A0283}" dt="2024-08-26T21:39:26.964" v="962" actId="164"/>
          <ac:grpSpMkLst>
            <pc:docMk/>
            <pc:sldMk cId="2632087059" sldId="680"/>
            <ac:grpSpMk id="23" creationId="{858267CB-5918-8F0C-C008-8FC63B5509DA}"/>
          </ac:grpSpMkLst>
        </pc:grpChg>
        <pc:grpChg chg="add mod">
          <ac:chgData name="Yiwei Ding" userId="4145c18a2bdf4944" providerId="LiveId" clId="{AD490AA0-9D12-6C4A-8D97-B7FE049A0283}" dt="2024-08-26T21:25:31.430" v="775" actId="1076"/>
          <ac:grpSpMkLst>
            <pc:docMk/>
            <pc:sldMk cId="2632087059" sldId="680"/>
            <ac:grpSpMk id="33" creationId="{5EB18FC8-23B4-B4E1-AD5F-74E136419B41}"/>
          </ac:grpSpMkLst>
        </pc:grpChg>
        <pc:grpChg chg="add del">
          <ac:chgData name="Yiwei Ding" userId="4145c18a2bdf4944" providerId="LiveId" clId="{AD490AA0-9D12-6C4A-8D97-B7FE049A0283}" dt="2024-08-26T21:39:28.080" v="963" actId="164"/>
          <ac:grpSpMkLst>
            <pc:docMk/>
            <pc:sldMk cId="2632087059" sldId="680"/>
            <ac:grpSpMk id="39" creationId="{1AFBB76E-8F7F-93B1-2C4F-CA2263071850}"/>
          </ac:grpSpMkLst>
        </pc:grpChg>
        <pc:grpChg chg="del mod">
          <ac:chgData name="Yiwei Ding" userId="4145c18a2bdf4944" providerId="LiveId" clId="{AD490AA0-9D12-6C4A-8D97-B7FE049A0283}" dt="2024-08-26T21:25:23.801" v="771" actId="478"/>
          <ac:grpSpMkLst>
            <pc:docMk/>
            <pc:sldMk cId="2632087059" sldId="680"/>
            <ac:grpSpMk id="46" creationId="{46BCC1C2-6D3F-A73F-7235-B9784B31092E}"/>
          </ac:grpSpMkLst>
        </pc:grpChg>
        <pc:grpChg chg="del mod">
          <ac:chgData name="Yiwei Ding" userId="4145c18a2bdf4944" providerId="LiveId" clId="{AD490AA0-9D12-6C4A-8D97-B7FE049A0283}" dt="2024-08-26T21:25:23.801" v="771" actId="478"/>
          <ac:grpSpMkLst>
            <pc:docMk/>
            <pc:sldMk cId="2632087059" sldId="680"/>
            <ac:grpSpMk id="50" creationId="{FD0E630D-FFEF-3914-4CC1-09B780E56333}"/>
          </ac:grpSpMkLst>
        </pc:grpChg>
        <pc:picChg chg="del mod">
          <ac:chgData name="Yiwei Ding" userId="4145c18a2bdf4944" providerId="LiveId" clId="{AD490AA0-9D12-6C4A-8D97-B7FE049A0283}" dt="2024-08-26T21:25:29.290" v="773" actId="478"/>
          <ac:picMkLst>
            <pc:docMk/>
            <pc:sldMk cId="2632087059" sldId="680"/>
            <ac:picMk id="3" creationId="{170B69FD-098F-8D0E-4DFB-B630AB6859FF}"/>
          </ac:picMkLst>
        </pc:picChg>
        <pc:picChg chg="mod">
          <ac:chgData name="Yiwei Ding" userId="4145c18a2bdf4944" providerId="LiveId" clId="{AD490AA0-9D12-6C4A-8D97-B7FE049A0283}" dt="2024-08-26T21:25:21.243" v="769" actId="1076"/>
          <ac:picMkLst>
            <pc:docMk/>
            <pc:sldMk cId="2632087059" sldId="680"/>
            <ac:picMk id="13" creationId="{EF7EE877-402E-4389-3CB1-14F02E94A953}"/>
          </ac:picMkLst>
        </pc:picChg>
        <pc:picChg chg="mod">
          <ac:chgData name="Yiwei Ding" userId="4145c18a2bdf4944" providerId="LiveId" clId="{AD490AA0-9D12-6C4A-8D97-B7FE049A0283}" dt="2024-08-26T21:25:21.243" v="769" actId="1076"/>
          <ac:picMkLst>
            <pc:docMk/>
            <pc:sldMk cId="2632087059" sldId="680"/>
            <ac:picMk id="14" creationId="{F48BFE6B-5D59-1751-C20D-AD1AD5098655}"/>
          </ac:picMkLst>
        </pc:picChg>
        <pc:picChg chg="mod">
          <ac:chgData name="Yiwei Ding" userId="4145c18a2bdf4944" providerId="LiveId" clId="{AD490AA0-9D12-6C4A-8D97-B7FE049A0283}" dt="2024-08-26T21:25:21.243" v="769" actId="1076"/>
          <ac:picMkLst>
            <pc:docMk/>
            <pc:sldMk cId="2632087059" sldId="680"/>
            <ac:picMk id="15" creationId="{9A8AEA12-10B0-AE86-7DED-0484C602FBAC}"/>
          </ac:picMkLst>
        </pc:picChg>
        <pc:picChg chg="mod">
          <ac:chgData name="Yiwei Ding" userId="4145c18a2bdf4944" providerId="LiveId" clId="{AD490AA0-9D12-6C4A-8D97-B7FE049A0283}" dt="2024-08-26T21:25:21.243" v="769" actId="1076"/>
          <ac:picMkLst>
            <pc:docMk/>
            <pc:sldMk cId="2632087059" sldId="680"/>
            <ac:picMk id="17" creationId="{DA993A29-E06A-9A86-C1E7-9EF73D2033E1}"/>
          </ac:picMkLst>
        </pc:picChg>
        <pc:picChg chg="mod">
          <ac:chgData name="Yiwei Ding" userId="4145c18a2bdf4944" providerId="LiveId" clId="{AD490AA0-9D12-6C4A-8D97-B7FE049A0283}" dt="2024-08-26T21:25:21.243" v="769" actId="1076"/>
          <ac:picMkLst>
            <pc:docMk/>
            <pc:sldMk cId="2632087059" sldId="680"/>
            <ac:picMk id="18" creationId="{8329AEEF-8F5C-B7AF-5592-80E3841AA7E2}"/>
          </ac:picMkLst>
        </pc:picChg>
        <pc:picChg chg="mod">
          <ac:chgData name="Yiwei Ding" userId="4145c18a2bdf4944" providerId="LiveId" clId="{AD490AA0-9D12-6C4A-8D97-B7FE049A0283}" dt="2024-08-26T21:25:21.243" v="769" actId="1076"/>
          <ac:picMkLst>
            <pc:docMk/>
            <pc:sldMk cId="2632087059" sldId="680"/>
            <ac:picMk id="19" creationId="{C9A1E826-EEC9-86BA-8FF9-484806047E24}"/>
          </ac:picMkLst>
        </pc:picChg>
        <pc:picChg chg="mod">
          <ac:chgData name="Yiwei Ding" userId="4145c18a2bdf4944" providerId="LiveId" clId="{AD490AA0-9D12-6C4A-8D97-B7FE049A0283}" dt="2024-08-26T21:25:21.243" v="769" actId="1076"/>
          <ac:picMkLst>
            <pc:docMk/>
            <pc:sldMk cId="2632087059" sldId="680"/>
            <ac:picMk id="20" creationId="{29814977-8F22-61B4-A1AF-71DD00904C8D}"/>
          </ac:picMkLst>
        </pc:picChg>
        <pc:picChg chg="mod">
          <ac:chgData name="Yiwei Ding" userId="4145c18a2bdf4944" providerId="LiveId" clId="{AD490AA0-9D12-6C4A-8D97-B7FE049A0283}" dt="2024-08-26T21:25:24.181" v="772"/>
          <ac:picMkLst>
            <pc:docMk/>
            <pc:sldMk cId="2632087059" sldId="680"/>
            <ac:picMk id="25" creationId="{360445D8-25F3-C25F-2024-8D22C35F6512}"/>
          </ac:picMkLst>
        </pc:picChg>
        <pc:picChg chg="mod">
          <ac:chgData name="Yiwei Ding" userId="4145c18a2bdf4944" providerId="LiveId" clId="{AD490AA0-9D12-6C4A-8D97-B7FE049A0283}" dt="2024-08-26T21:25:24.181" v="772"/>
          <ac:picMkLst>
            <pc:docMk/>
            <pc:sldMk cId="2632087059" sldId="680"/>
            <ac:picMk id="26" creationId="{FA0A8202-8E84-4865-4ED0-2CB2251BFEAA}"/>
          </ac:picMkLst>
        </pc:picChg>
        <pc:picChg chg="mod">
          <ac:chgData name="Yiwei Ding" userId="4145c18a2bdf4944" providerId="LiveId" clId="{AD490AA0-9D12-6C4A-8D97-B7FE049A0283}" dt="2024-08-26T21:25:24.181" v="772"/>
          <ac:picMkLst>
            <pc:docMk/>
            <pc:sldMk cId="2632087059" sldId="680"/>
            <ac:picMk id="27" creationId="{03D3F203-C339-3197-0A5E-915F1165DB1F}"/>
          </ac:picMkLst>
        </pc:picChg>
        <pc:picChg chg="mod">
          <ac:chgData name="Yiwei Ding" userId="4145c18a2bdf4944" providerId="LiveId" clId="{AD490AA0-9D12-6C4A-8D97-B7FE049A0283}" dt="2024-08-26T21:25:24.181" v="772"/>
          <ac:picMkLst>
            <pc:docMk/>
            <pc:sldMk cId="2632087059" sldId="680"/>
            <ac:picMk id="29" creationId="{C68E8828-7C9E-5DDA-9075-35DDB5A2B3F7}"/>
          </ac:picMkLst>
        </pc:picChg>
        <pc:picChg chg="mod">
          <ac:chgData name="Yiwei Ding" userId="4145c18a2bdf4944" providerId="LiveId" clId="{AD490AA0-9D12-6C4A-8D97-B7FE049A0283}" dt="2024-08-26T21:25:24.181" v="772"/>
          <ac:picMkLst>
            <pc:docMk/>
            <pc:sldMk cId="2632087059" sldId="680"/>
            <ac:picMk id="30" creationId="{BB19561C-846D-4DBF-91CE-DE2F4E0BCC7C}"/>
          </ac:picMkLst>
        </pc:picChg>
        <pc:picChg chg="mod">
          <ac:chgData name="Yiwei Ding" userId="4145c18a2bdf4944" providerId="LiveId" clId="{AD490AA0-9D12-6C4A-8D97-B7FE049A0283}" dt="2024-08-26T21:25:24.181" v="772"/>
          <ac:picMkLst>
            <pc:docMk/>
            <pc:sldMk cId="2632087059" sldId="680"/>
            <ac:picMk id="31" creationId="{5C73BFD7-1D5F-D39E-4558-A79FA7E4284A}"/>
          </ac:picMkLst>
        </pc:picChg>
        <pc:picChg chg="mod">
          <ac:chgData name="Yiwei Ding" userId="4145c18a2bdf4944" providerId="LiveId" clId="{AD490AA0-9D12-6C4A-8D97-B7FE049A0283}" dt="2024-08-26T21:25:24.181" v="772"/>
          <ac:picMkLst>
            <pc:docMk/>
            <pc:sldMk cId="2632087059" sldId="680"/>
            <ac:picMk id="32" creationId="{AE4A1CD7-C9BC-310B-A431-A23AA0332BB7}"/>
          </ac:picMkLst>
        </pc:picChg>
        <pc:picChg chg="mod">
          <ac:chgData name="Yiwei Ding" userId="4145c18a2bdf4944" providerId="LiveId" clId="{AD490AA0-9D12-6C4A-8D97-B7FE049A0283}" dt="2024-08-26T21:25:31.430" v="775" actId="1076"/>
          <ac:picMkLst>
            <pc:docMk/>
            <pc:sldMk cId="2632087059" sldId="680"/>
            <ac:picMk id="35" creationId="{B5A34666-7E6D-16E0-B357-D8B236139754}"/>
          </ac:picMkLst>
        </pc:picChg>
        <pc:picChg chg="mod">
          <ac:chgData name="Yiwei Ding" userId="4145c18a2bdf4944" providerId="LiveId" clId="{AD490AA0-9D12-6C4A-8D97-B7FE049A0283}" dt="2024-08-26T21:25:31.430" v="775" actId="1076"/>
          <ac:picMkLst>
            <pc:docMk/>
            <pc:sldMk cId="2632087059" sldId="680"/>
            <ac:picMk id="36" creationId="{C9DD89EF-AF16-0B8D-EE39-65678CC02A37}"/>
          </ac:picMkLst>
        </pc:picChg>
        <pc:picChg chg="mod">
          <ac:chgData name="Yiwei Ding" userId="4145c18a2bdf4944" providerId="LiveId" clId="{AD490AA0-9D12-6C4A-8D97-B7FE049A0283}" dt="2024-08-26T21:25:31.430" v="775" actId="1076"/>
          <ac:picMkLst>
            <pc:docMk/>
            <pc:sldMk cId="2632087059" sldId="680"/>
            <ac:picMk id="37" creationId="{7D89DC64-FBEB-45D1-D563-A776B290E0AD}"/>
          </ac:picMkLst>
        </pc:picChg>
        <pc:picChg chg="mod">
          <ac:chgData name="Yiwei Ding" userId="4145c18a2bdf4944" providerId="LiveId" clId="{AD490AA0-9D12-6C4A-8D97-B7FE049A0283}" dt="2024-08-26T21:25:31.430" v="775" actId="1076"/>
          <ac:picMkLst>
            <pc:docMk/>
            <pc:sldMk cId="2632087059" sldId="680"/>
            <ac:picMk id="38" creationId="{FB58189C-319A-B400-E90F-B1DA5E1603C6}"/>
          </ac:picMkLst>
        </pc:picChg>
        <pc:picChg chg="mod">
          <ac:chgData name="Yiwei Ding" userId="4145c18a2bdf4944" providerId="LiveId" clId="{AD490AA0-9D12-6C4A-8D97-B7FE049A0283}" dt="2024-08-26T08:48:06.096" v="688" actId="1076"/>
          <ac:picMkLst>
            <pc:docMk/>
            <pc:sldMk cId="2632087059" sldId="680"/>
            <ac:picMk id="45" creationId="{99220963-152F-57D8-4D44-98251B198D63}"/>
          </ac:picMkLst>
        </pc:picChg>
        <pc:picChg chg="mod">
          <ac:chgData name="Yiwei Ding" userId="4145c18a2bdf4944" providerId="LiveId" clId="{AD490AA0-9D12-6C4A-8D97-B7FE049A0283}" dt="2024-08-26T08:48:06.096" v="688" actId="1076"/>
          <ac:picMkLst>
            <pc:docMk/>
            <pc:sldMk cId="2632087059" sldId="680"/>
            <ac:picMk id="2054" creationId="{DEFCDC34-4FB2-F38E-3DEF-F5459DE4C580}"/>
          </ac:picMkLst>
        </pc:picChg>
        <pc:picChg chg="mod">
          <ac:chgData name="Yiwei Ding" userId="4145c18a2bdf4944" providerId="LiveId" clId="{AD490AA0-9D12-6C4A-8D97-B7FE049A0283}" dt="2024-08-26T08:48:06.096" v="688" actId="1076"/>
          <ac:picMkLst>
            <pc:docMk/>
            <pc:sldMk cId="2632087059" sldId="680"/>
            <ac:picMk id="2062" creationId="{861668F9-A910-0B59-5265-2D7C47634D30}"/>
          </ac:picMkLst>
        </pc:picChg>
        <pc:picChg chg="mod">
          <ac:chgData name="Yiwei Ding" userId="4145c18a2bdf4944" providerId="LiveId" clId="{AD490AA0-9D12-6C4A-8D97-B7FE049A0283}" dt="2024-08-26T08:48:06.096" v="688" actId="1076"/>
          <ac:picMkLst>
            <pc:docMk/>
            <pc:sldMk cId="2632087059" sldId="680"/>
            <ac:picMk id="2064" creationId="{5D8464F6-6457-1E2F-2E0E-59FB1FA62E95}"/>
          </ac:picMkLst>
        </pc:picChg>
        <pc:picChg chg="mod">
          <ac:chgData name="Yiwei Ding" userId="4145c18a2bdf4944" providerId="LiveId" clId="{AD490AA0-9D12-6C4A-8D97-B7FE049A0283}" dt="2024-08-26T08:48:06.096" v="688" actId="1076"/>
          <ac:picMkLst>
            <pc:docMk/>
            <pc:sldMk cId="2632087059" sldId="680"/>
            <ac:picMk id="2066" creationId="{F78A91AD-0814-D8D3-1B53-A1523E45D5B2}"/>
          </ac:picMkLst>
        </pc:picChg>
        <pc:picChg chg="mod">
          <ac:chgData name="Yiwei Ding" userId="4145c18a2bdf4944" providerId="LiveId" clId="{AD490AA0-9D12-6C4A-8D97-B7FE049A0283}" dt="2024-08-26T08:48:06.096" v="688" actId="1076"/>
          <ac:picMkLst>
            <pc:docMk/>
            <pc:sldMk cId="2632087059" sldId="680"/>
            <ac:picMk id="2068" creationId="{BC9416FD-8191-2520-E3CF-89119803CEB2}"/>
          </ac:picMkLst>
        </pc:picChg>
        <pc:picChg chg="mod">
          <ac:chgData name="Yiwei Ding" userId="4145c18a2bdf4944" providerId="LiveId" clId="{AD490AA0-9D12-6C4A-8D97-B7FE049A0283}" dt="2024-08-26T08:48:06.096" v="688" actId="1076"/>
          <ac:picMkLst>
            <pc:docMk/>
            <pc:sldMk cId="2632087059" sldId="680"/>
            <ac:picMk id="2072" creationId="{6960BD7C-9446-645C-E585-DDB7425F5B5E}"/>
          </ac:picMkLst>
        </pc:picChg>
        <pc:picChg chg="del mod">
          <ac:chgData name="Yiwei Ding" userId="4145c18a2bdf4944" providerId="LiveId" clId="{AD490AA0-9D12-6C4A-8D97-B7FE049A0283}" dt="2024-08-26T21:25:29.290" v="773" actId="478"/>
          <ac:picMkLst>
            <pc:docMk/>
            <pc:sldMk cId="2632087059" sldId="680"/>
            <ac:picMk id="4098" creationId="{5B8F054C-437F-92E3-6277-8D533B2AC560}"/>
          </ac:picMkLst>
        </pc:picChg>
        <pc:picChg chg="del mod">
          <ac:chgData name="Yiwei Ding" userId="4145c18a2bdf4944" providerId="LiveId" clId="{AD490AA0-9D12-6C4A-8D97-B7FE049A0283}" dt="2024-08-26T21:25:29.290" v="773" actId="478"/>
          <ac:picMkLst>
            <pc:docMk/>
            <pc:sldMk cId="2632087059" sldId="680"/>
            <ac:picMk id="4100" creationId="{F007F5C2-0A99-1A78-FA7D-27ECC1B279C4}"/>
          </ac:picMkLst>
        </pc:picChg>
        <pc:picChg chg="del mod">
          <ac:chgData name="Yiwei Ding" userId="4145c18a2bdf4944" providerId="LiveId" clId="{AD490AA0-9D12-6C4A-8D97-B7FE049A0283}" dt="2024-08-26T21:25:29.290" v="773" actId="478"/>
          <ac:picMkLst>
            <pc:docMk/>
            <pc:sldMk cId="2632087059" sldId="680"/>
            <ac:picMk id="4102" creationId="{A75929F0-1AB1-797F-F9B6-0B146335884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B8BB53C-1EF7-4828-ABE8-B7131DBB2DC5}" type="datetimeFigureOut">
              <a:rPr lang="de-DE" smtClean="0"/>
              <a:t>21.08.24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000B177-8898-4A31-9833-032884256D3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6589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A82B987-D762-4357-8D39-B83C863D591D}" type="datetimeFigureOut">
              <a:rPr lang="de-DE" smtClean="0"/>
              <a:t>21.08.24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99F5995-5442-4434-8C3C-B35D1A7F38C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5459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(potentially) self-intro, explain robustness and musically inspired contributions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6928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too fast -&gt; Remake the figures with 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237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convolution -&gt; see whole octave/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528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9900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200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973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717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898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 -&gt; Backup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228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302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9984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name and title in the foot</a:t>
            </a:r>
          </a:p>
          <a:p>
            <a:endParaRPr lang="en-US" dirty="0"/>
          </a:p>
          <a:p>
            <a:r>
              <a:rPr lang="en-US" dirty="0"/>
              <a:t>Explain the keys, add audio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900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347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100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Backup slide (Further findings)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8625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animations and audio (potentially)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512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A1/A2 just for reference / </a:t>
            </a:r>
            <a:r>
              <a:rPr lang="en-US"/>
              <a:t>Remove cross-annotators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337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9652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name and title in the foot</a:t>
            </a:r>
          </a:p>
          <a:p>
            <a:endParaRPr lang="en-US" dirty="0"/>
          </a:p>
          <a:p>
            <a:r>
              <a:rPr lang="en-US" dirty="0"/>
              <a:t>Explain the keys, add audio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33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of related work: LKE (classical methods, ambiguity, robustness etc.) + DL methods (LKE paper)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058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 to previous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079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 to previous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996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structure: Intro-dataset-refer to previous results-</a:t>
            </a:r>
            <a:r>
              <a:rPr lang="en-US" dirty="0" err="1"/>
              <a:t>octavenet</a:t>
            </a:r>
            <a:r>
              <a:rPr lang="en-US" dirty="0"/>
              <a:t>-our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177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too fast -&gt; Remake the figures with 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620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too fast -&gt; Remake the figures with 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F5995-5442-4434-8C3C-B35D1A7F3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12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+mn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779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dirty="0"/>
              <a:t>Slide </a:t>
            </a:r>
            <a:fld id="{B52AE727-4FDF-43B7-8414-150ABE458EA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846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4EA642-ECC6-4763-9E15-D3E427A57FDF}" type="datetime1">
              <a:rPr lang="de-DE" smtClean="0"/>
              <a:t>21.08.24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Weiß, Probevorlesung: Transformer für die Bildverarbeitung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AE727-4FDF-43B7-8414-150ABE458EA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753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409485-17C5-4B3D-B8F5-42A0CFABF3FD}" type="datetime1">
              <a:rPr lang="de-DE" smtClean="0"/>
              <a:t>21.08.24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Weiß, Probevorlesung: Transformer für die Bildverarbeitung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AE727-4FDF-43B7-8414-150ABE458EA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357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2D242B-1066-46F7-AAC0-16414FDCE1FC}" type="datetime1">
              <a:rPr lang="de-DE" smtClean="0"/>
              <a:t>21.08.24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Weiß, Probevorlesung: Transformer für die Bildverarbeitung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AE727-4FDF-43B7-8414-150ABE458EA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426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8AA14B-DAD5-4061-8219-1F8A268544CA}" type="datetime1">
              <a:rPr lang="de-DE" smtClean="0"/>
              <a:t>21.08.24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Weiß, Probevorlesung: Transformer für die Bildverarbeitung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Slide </a:t>
            </a:r>
            <a:fld id="{B52AE727-4FDF-43B7-8414-150ABE458EA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431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52341"/>
            <a:ext cx="10515600" cy="476250"/>
          </a:xfrm>
        </p:spPr>
        <p:txBody>
          <a:bodyPr/>
          <a:lstStyle>
            <a:lvl1pPr marL="0" indent="0">
              <a:buNone/>
              <a:defRPr>
                <a:solidFill>
                  <a:srgbClr val="7A8086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Untertitel</a:t>
            </a: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/>
              <a:t>Slide </a:t>
            </a:r>
            <a:fld id="{B52AE727-4FDF-43B7-8414-150ABE458EA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7089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8FE61A-DF18-4853-9A1F-D2EE62E77CAC}" type="datetime1">
              <a:rPr lang="de-DE" smtClean="0"/>
              <a:t>21.08.24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Weiß, Probevorlesung: Transformer für die Bildverarbeitung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AE727-4FDF-43B7-8414-150ABE458EA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888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83B70C-AB87-4384-B50F-503807978453}" type="datetime1">
              <a:rPr lang="de-DE" smtClean="0"/>
              <a:t>21.08.24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Weiß, Probevorlesung: Transformer für die Bildverarbeitung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AE727-4FDF-43B7-8414-150ABE458EA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797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5561BD-AC0A-4EB3-9647-DC63FD1DB1F3}" type="datetime1">
              <a:rPr lang="de-DE" smtClean="0"/>
              <a:t>21.08.24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Weiß, Probevorlesung: Transformer für die Bildverarbeitung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AE727-4FDF-43B7-8414-150ABE458EA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619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8A1FC2-F3F6-4BA2-952B-1DDE43E1B213}" type="datetime1">
              <a:rPr lang="de-DE" smtClean="0"/>
              <a:t>21.08.24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Weiß, Probevorlesung: Transformer für die Bildverarbeitung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AE727-4FDF-43B7-8414-150ABE458EA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640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AEDB2B-0D9F-4286-989C-880E4FEC68EB}" type="datetime1">
              <a:rPr lang="de-DE" smtClean="0"/>
              <a:t>21.08.24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Weiß, Probevorlesung: Transformer für die Bildverarbeitung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AE727-4FDF-43B7-8414-150ABE458EA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541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71B5B5-3B4F-441E-B585-5F5A530EE7F5}" type="datetime1">
              <a:rPr lang="de-DE" smtClean="0"/>
              <a:t>21.08.24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Weiß, Probevorlesung: Transformer für die Bildverarbeitung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AE727-4FDF-43B7-8414-150ABE458EA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062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6FDB9-AA0E-45F1-93F7-3E7377C51195}" type="datetime1">
              <a:rPr lang="de-DE" smtClean="0"/>
              <a:t>21.08.24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Weiß, Probevorlesung: Transformer für die Bildverarbeitung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AE727-4FDF-43B7-8414-150ABE458EA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1965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110682"/>
            <a:ext cx="10515600" cy="682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366356"/>
            <a:ext cx="10515600" cy="4810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dirty="0"/>
              <a:t>Slide </a:t>
            </a:r>
            <a:fld id="{B52AE727-4FDF-43B7-8414-150ABE458EA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2902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i="0" kern="1200">
          <a:solidFill>
            <a:srgbClr val="003A7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5.emf"/><Relationship Id="rId5" Type="http://schemas.openxmlformats.org/officeDocument/2006/relationships/image" Target="../media/image16.png"/><Relationship Id="rId10" Type="http://schemas.openxmlformats.org/officeDocument/2006/relationships/image" Target="../media/image24.em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5.emf"/><Relationship Id="rId5" Type="http://schemas.openxmlformats.org/officeDocument/2006/relationships/image" Target="../media/image16.png"/><Relationship Id="rId10" Type="http://schemas.openxmlformats.org/officeDocument/2006/relationships/image" Target="../media/image24.em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6.png"/><Relationship Id="rId5" Type="http://schemas.openxmlformats.org/officeDocument/2006/relationships/image" Target="../media/image37.emf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8B4E733A-F750-58BE-17D8-B448365B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22" y="270936"/>
            <a:ext cx="2055114" cy="89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99BEC175-017F-627D-837D-8E8F0D4F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56" y="1359293"/>
            <a:ext cx="1927780" cy="65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761A4F5-11EC-B7A6-828C-A7B1BB47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11" y="2199237"/>
            <a:ext cx="1214690" cy="75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99196C1-8797-8582-7C4D-E221A59F0856}"/>
              </a:ext>
            </a:extLst>
          </p:cNvPr>
          <p:cNvSpPr/>
          <p:nvPr/>
        </p:nvSpPr>
        <p:spPr>
          <a:xfrm>
            <a:off x="2205236" y="4630524"/>
            <a:ext cx="760798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/>
              <a:t>Yiwei</a:t>
            </a:r>
            <a:r>
              <a:rPr lang="en-US" sz="2000" b="1" dirty="0"/>
              <a:t> Ding and Christof </a:t>
            </a:r>
            <a:r>
              <a:rPr lang="en-US" sz="2000" b="1" dirty="0" err="1"/>
              <a:t>Weiß</a:t>
            </a:r>
            <a:endParaRPr lang="en-US" sz="2000" b="1" dirty="0"/>
          </a:p>
          <a:p>
            <a:pPr algn="ctr"/>
            <a:r>
              <a:rPr lang="en-US" sz="2000" dirty="0"/>
              <a:t>Computational Humanities</a:t>
            </a:r>
          </a:p>
          <a:p>
            <a:pPr algn="ctr"/>
            <a:r>
              <a:rPr lang="en-US" sz="2000" dirty="0"/>
              <a:t>Center for Artificial Intelligence and Data Science, Universität Würzburg</a:t>
            </a:r>
          </a:p>
          <a:p>
            <a:pPr algn="ctr"/>
            <a:r>
              <a:rPr lang="en-US" sz="2000" dirty="0" err="1"/>
              <a:t>yiwei.ding@uni-wuerzburg.de</a:t>
            </a:r>
            <a:endParaRPr lang="en-US" sz="2000" dirty="0"/>
          </a:p>
        </p:txBody>
      </p:sp>
      <p:sp>
        <p:nvSpPr>
          <p:cNvPr id="13" name="Titel 1"/>
          <p:cNvSpPr txBox="1">
            <a:spLocks/>
          </p:cNvSpPr>
          <p:nvPr/>
        </p:nvSpPr>
        <p:spPr>
          <a:xfrm>
            <a:off x="321322" y="2812965"/>
            <a:ext cx="11714922" cy="12320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rgbClr val="C0000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</a:rPr>
              <a:t>Towards Robust Local Key Estimation</a:t>
            </a:r>
          </a:p>
          <a:p>
            <a:r>
              <a:rPr lang="en-US" sz="3600" b="1" dirty="0">
                <a:solidFill>
                  <a:schemeClr val="tx1"/>
                </a:solidFill>
              </a:rPr>
              <a:t>with a Musically Inspired Neural Network</a:t>
            </a:r>
          </a:p>
        </p:txBody>
      </p:sp>
      <p:pic>
        <p:nvPicPr>
          <p:cNvPr id="6" name="Picture 2" descr="DFG - Deutsche Forschungsgemeinschaft - Logo und Corporate Design der DFG">
            <a:extLst>
              <a:ext uri="{FF2B5EF4-FFF2-40B4-BE49-F238E27FC236}">
                <a16:creationId xmlns:a16="http://schemas.microsoft.com/office/drawing/2014/main" id="{DABEAD41-2861-275F-42AD-C00BD25DF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351" y="2084769"/>
            <a:ext cx="1648649" cy="96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4">
            <a:extLst>
              <a:ext uri="{FF2B5EF4-FFF2-40B4-BE49-F238E27FC236}">
                <a16:creationId xmlns:a16="http://schemas.microsoft.com/office/drawing/2014/main" id="{7ED84D5E-A226-2317-26F6-4F3C05B09865}"/>
              </a:ext>
            </a:extLst>
          </p:cNvPr>
          <p:cNvSpPr/>
          <p:nvPr/>
        </p:nvSpPr>
        <p:spPr>
          <a:xfrm>
            <a:off x="11001755" y="2816701"/>
            <a:ext cx="600035" cy="155008"/>
          </a:xfrm>
          <a:prstGeom prst="rect">
            <a:avLst/>
          </a:prstGeom>
          <a:solidFill>
            <a:srgbClr val="0150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1B0BF1-5075-ADDB-2538-7CDD331704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3351" y="-2507"/>
            <a:ext cx="1648649" cy="2016334"/>
          </a:xfrm>
          <a:prstGeom prst="rect">
            <a:avLst/>
          </a:prstGeom>
        </p:spPr>
      </p:pic>
      <p:pic>
        <p:nvPicPr>
          <p:cNvPr id="1028" name="Picture 4" descr="    ">
            <a:extLst>
              <a:ext uri="{FF2B5EF4-FFF2-40B4-BE49-F238E27FC236}">
                <a16:creationId xmlns:a16="http://schemas.microsoft.com/office/drawing/2014/main" id="{FE9435AA-C46B-5B2B-80F3-409CA979A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901" y="273440"/>
            <a:ext cx="6890198" cy="127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34E5ED4F-F63F-32CA-E4E3-2E042DC117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" y="5169341"/>
            <a:ext cx="1328320" cy="132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7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E80D-D0ED-F929-A14C-820FB6D6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Slide </a:t>
            </a:r>
            <a:fld id="{B52AE727-4FDF-43B7-8414-150ABE458EA3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C989FD5-52C4-E761-F93F-738F4EA6A256}"/>
              </a:ext>
            </a:extLst>
          </p:cNvPr>
          <p:cNvSpPr txBox="1">
            <a:spLocks/>
          </p:cNvSpPr>
          <p:nvPr/>
        </p:nvSpPr>
        <p:spPr>
          <a:xfrm>
            <a:off x="838200" y="110682"/>
            <a:ext cx="10515600" cy="682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i="0" kern="1200">
                <a:solidFill>
                  <a:srgbClr val="003A7B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Proposed Method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E9CA37-7C90-C01F-6B59-D221D05AF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52341"/>
            <a:ext cx="10515600" cy="476250"/>
          </a:xfrm>
        </p:spPr>
        <p:txBody>
          <a:bodyPr/>
          <a:lstStyle/>
          <a:p>
            <a:r>
              <a:rPr lang="en-US" dirty="0" err="1"/>
              <a:t>OctaveNet</a:t>
            </a:r>
            <a:r>
              <a:rPr lang="en-US" dirty="0"/>
              <a:t> vs HCQT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AFC301-632A-DD70-1E61-D728B6EEA3CB}"/>
              </a:ext>
            </a:extLst>
          </p:cNvPr>
          <p:cNvGrpSpPr/>
          <p:nvPr/>
        </p:nvGrpSpPr>
        <p:grpSpPr>
          <a:xfrm>
            <a:off x="7288374" y="1692291"/>
            <a:ext cx="2159024" cy="4303336"/>
            <a:chOff x="7003898" y="1692291"/>
            <a:chExt cx="2443500" cy="487035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6BCC1C2-6D3F-A73F-7235-B9784B31092E}"/>
                </a:ext>
              </a:extLst>
            </p:cNvPr>
            <p:cNvGrpSpPr/>
            <p:nvPr/>
          </p:nvGrpSpPr>
          <p:grpSpPr>
            <a:xfrm>
              <a:off x="7144340" y="1692291"/>
              <a:ext cx="2303058" cy="2094116"/>
              <a:chOff x="5268039" y="531427"/>
              <a:chExt cx="3137776" cy="2853105"/>
            </a:xfrm>
          </p:grpSpPr>
          <p:pic>
            <p:nvPicPr>
              <p:cNvPr id="2062" name="Picture 14">
                <a:extLst>
                  <a:ext uri="{FF2B5EF4-FFF2-40B4-BE49-F238E27FC236}">
                    <a16:creationId xmlns:a16="http://schemas.microsoft.com/office/drawing/2014/main" id="{861668F9-A910-0B59-5265-2D7C47634D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1475" y="531427"/>
                <a:ext cx="2324340" cy="18499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4" name="Picture 16">
                <a:extLst>
                  <a:ext uri="{FF2B5EF4-FFF2-40B4-BE49-F238E27FC236}">
                    <a16:creationId xmlns:a16="http://schemas.microsoft.com/office/drawing/2014/main" id="{5D8464F6-6457-1E2F-2E0E-59FB1FA62E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0980" y="890466"/>
                <a:ext cx="2324340" cy="18499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6" name="Picture 18">
                <a:extLst>
                  <a:ext uri="{FF2B5EF4-FFF2-40B4-BE49-F238E27FC236}">
                    <a16:creationId xmlns:a16="http://schemas.microsoft.com/office/drawing/2014/main" id="{F78A91AD-0814-D8D3-1B53-A1523E45D5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1116" y="1277772"/>
                <a:ext cx="2226417" cy="1772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DEFCDC34-4FB2-F38E-3DEF-F5459DE4C5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68039" y="1612486"/>
                <a:ext cx="2226418" cy="1772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D0E630D-FFEF-3914-4CC1-09B780E56333}"/>
                </a:ext>
              </a:extLst>
            </p:cNvPr>
            <p:cNvGrpSpPr/>
            <p:nvPr/>
          </p:nvGrpSpPr>
          <p:grpSpPr>
            <a:xfrm>
              <a:off x="7003898" y="4328915"/>
              <a:ext cx="2045548" cy="1235979"/>
              <a:chOff x="5268039" y="4075884"/>
              <a:chExt cx="2786934" cy="1683946"/>
            </a:xfrm>
          </p:grpSpPr>
          <p:pic>
            <p:nvPicPr>
              <p:cNvPr id="45" name="Picture 26">
                <a:extLst>
                  <a:ext uri="{FF2B5EF4-FFF2-40B4-BE49-F238E27FC236}">
                    <a16:creationId xmlns:a16="http://schemas.microsoft.com/office/drawing/2014/main" id="{99220963-152F-57D8-4D44-98251B198D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4316" y="4914864"/>
                <a:ext cx="2282201" cy="608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2" name="Picture 24">
                <a:extLst>
                  <a:ext uri="{FF2B5EF4-FFF2-40B4-BE49-F238E27FC236}">
                    <a16:creationId xmlns:a16="http://schemas.microsoft.com/office/drawing/2014/main" id="{6960BD7C-9446-645C-E585-DDB7425F5B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72771" y="4075884"/>
                <a:ext cx="2282202" cy="6045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8" name="Picture 20">
                <a:extLst>
                  <a:ext uri="{FF2B5EF4-FFF2-40B4-BE49-F238E27FC236}">
                    <a16:creationId xmlns:a16="http://schemas.microsoft.com/office/drawing/2014/main" id="{BC9416FD-8191-2520-E3CF-89119803CE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68039" y="5151242"/>
                <a:ext cx="2226418" cy="6085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B4C3772-84AE-9FB2-837F-78C3E61197F2}"/>
                  </a:ext>
                </a:extLst>
              </p:cNvPr>
              <p:cNvSpPr txBox="1"/>
              <p:nvPr/>
            </p:nvSpPr>
            <p:spPr>
              <a:xfrm rot="18249751">
                <a:off x="6377255" y="4512498"/>
                <a:ext cx="467813" cy="503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8AC7A3-A9A8-09D3-B3F0-4FFDA32BCC70}"/>
                </a:ext>
              </a:extLst>
            </p:cNvPr>
            <p:cNvSpPr txBox="1"/>
            <p:nvPr/>
          </p:nvSpPr>
          <p:spPr>
            <a:xfrm>
              <a:off x="7501345" y="6100976"/>
              <a:ext cx="15031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OctaveNet</a:t>
              </a:r>
              <a:endParaRPr 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A752D5-F0F8-956D-1209-1A4ED5FA7867}"/>
              </a:ext>
            </a:extLst>
          </p:cNvPr>
          <p:cNvGrpSpPr/>
          <p:nvPr/>
        </p:nvGrpSpPr>
        <p:grpSpPr>
          <a:xfrm>
            <a:off x="2014779" y="1334884"/>
            <a:ext cx="2888849" cy="4718490"/>
            <a:chOff x="1614731" y="1188866"/>
            <a:chExt cx="3288898" cy="53719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846BFD-2234-1A15-8CC7-9FB3C79995A6}"/>
                </a:ext>
              </a:extLst>
            </p:cNvPr>
            <p:cNvSpPr txBox="1"/>
            <p:nvPr/>
          </p:nvSpPr>
          <p:spPr>
            <a:xfrm>
              <a:off x="2969363" y="6099109"/>
              <a:ext cx="8882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HCQT</a:t>
              </a:r>
            </a:p>
          </p:txBody>
        </p: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75929F0-1AB1-797F-F9B6-0B1463358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1572" y="1188866"/>
              <a:ext cx="2302057" cy="4133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F007F5C2-0A99-1A78-FA7D-27ECC1B27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1320" y="1421070"/>
              <a:ext cx="2324342" cy="4208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170B69FD-098F-8D0E-4DFB-B630AB685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7303" y="1692291"/>
              <a:ext cx="2324340" cy="4208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5B8F054C-437F-92E3-6277-8D533B2AC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731" y="1955818"/>
              <a:ext cx="2324342" cy="4208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0CB0658-9350-6D0A-C5F1-C9997BEB9702}"/>
              </a:ext>
            </a:extLst>
          </p:cNvPr>
          <p:cNvSpPr txBox="1"/>
          <p:nvPr/>
        </p:nvSpPr>
        <p:spPr>
          <a:xfrm>
            <a:off x="838200" y="6317757"/>
            <a:ext cx="9393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Bittner et. al., ”Deep Salience Representations for F0 Estimation In Polyphonic Music”, </a:t>
            </a:r>
            <a:r>
              <a:rPr lang="en-US" sz="1600" i="1" dirty="0"/>
              <a:t>in ISMIR</a:t>
            </a:r>
            <a:r>
              <a:rPr lang="en-US" sz="1600" dirty="0"/>
              <a:t>, 2017.</a:t>
            </a:r>
          </a:p>
        </p:txBody>
      </p:sp>
    </p:spTree>
    <p:extLst>
      <p:ext uri="{BB962C8B-B14F-4D97-AF65-F5344CB8AC3E}">
        <p14:creationId xmlns:p14="http://schemas.microsoft.com/office/powerpoint/2010/main" val="797482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C989FD5-52C4-E761-F93F-738F4EA6A256}"/>
              </a:ext>
            </a:extLst>
          </p:cNvPr>
          <p:cNvSpPr txBox="1">
            <a:spLocks/>
          </p:cNvSpPr>
          <p:nvPr/>
        </p:nvSpPr>
        <p:spPr>
          <a:xfrm>
            <a:off x="838200" y="110682"/>
            <a:ext cx="10515600" cy="682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i="0" kern="1200">
                <a:solidFill>
                  <a:srgbClr val="003A7B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Proposed Method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E9CA37-7C90-C01F-6B59-D221D05AF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52341"/>
            <a:ext cx="10515600" cy="476250"/>
          </a:xfrm>
        </p:spPr>
        <p:txBody>
          <a:bodyPr/>
          <a:lstStyle/>
          <a:p>
            <a:r>
              <a:rPr lang="en-US" dirty="0" err="1"/>
              <a:t>OctaveNet</a:t>
            </a:r>
            <a:r>
              <a:rPr lang="en-US" dirty="0"/>
              <a:t> vs HCQT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DEA4313B-051A-36C1-06E6-F38A4FCE7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66356"/>
            <a:ext cx="4461387" cy="48106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Harmonics-based / Octave-based</a:t>
            </a:r>
          </a:p>
          <a:p>
            <a:pPr>
              <a:lnSpc>
                <a:spcPct val="150000"/>
              </a:lnSpc>
            </a:pPr>
            <a:r>
              <a:rPr lang="en-US" dirty="0"/>
              <a:t>Multiple CQT / Single CQT</a:t>
            </a:r>
          </a:p>
          <a:p>
            <a:pPr>
              <a:lnSpc>
                <a:spcPct val="150000"/>
              </a:lnSpc>
            </a:pPr>
            <a:r>
              <a:rPr lang="en-US" dirty="0"/>
              <a:t>Full-resolution / Low resolution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AFBB76E-8F7F-93B1-2C4F-CA2263071850}"/>
              </a:ext>
            </a:extLst>
          </p:cNvPr>
          <p:cNvGrpSpPr/>
          <p:nvPr/>
        </p:nvGrpSpPr>
        <p:grpSpPr>
          <a:xfrm>
            <a:off x="8220279" y="1590802"/>
            <a:ext cx="2159024" cy="4303336"/>
            <a:chOff x="8220279" y="1590802"/>
            <a:chExt cx="2159024" cy="430333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B26F31E-8CE7-4D03-6F47-33D1502BC4CD}"/>
                </a:ext>
              </a:extLst>
            </p:cNvPr>
            <p:cNvGrpSpPr/>
            <p:nvPr/>
          </p:nvGrpSpPr>
          <p:grpSpPr>
            <a:xfrm>
              <a:off x="8344371" y="1590802"/>
              <a:ext cx="2034932" cy="1850316"/>
              <a:chOff x="5268039" y="531427"/>
              <a:chExt cx="3137776" cy="2853105"/>
            </a:xfrm>
          </p:grpSpPr>
          <p:pic>
            <p:nvPicPr>
              <p:cNvPr id="29" name="Picture 14">
                <a:extLst>
                  <a:ext uri="{FF2B5EF4-FFF2-40B4-BE49-F238E27FC236}">
                    <a16:creationId xmlns:a16="http://schemas.microsoft.com/office/drawing/2014/main" id="{C68E8828-7C9E-5DDA-9075-35DDB5A2B3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1475" y="531427"/>
                <a:ext cx="2324340" cy="18499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6">
                <a:extLst>
                  <a:ext uri="{FF2B5EF4-FFF2-40B4-BE49-F238E27FC236}">
                    <a16:creationId xmlns:a16="http://schemas.microsoft.com/office/drawing/2014/main" id="{BB19561C-846D-4DBF-91CE-DE2F4E0BCC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0980" y="890466"/>
                <a:ext cx="2324340" cy="18499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C73BFD7-1D5F-D39E-4558-A79FA7E428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1116" y="1277772"/>
                <a:ext cx="2226417" cy="1772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6">
                <a:extLst>
                  <a:ext uri="{FF2B5EF4-FFF2-40B4-BE49-F238E27FC236}">
                    <a16:creationId xmlns:a16="http://schemas.microsoft.com/office/drawing/2014/main" id="{AE4A1CD7-C9BC-310B-A431-A23AA0332B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68039" y="1612486"/>
                <a:ext cx="2226418" cy="1772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58267CB-5918-8F0C-C008-8FC63B5509DA}"/>
                </a:ext>
              </a:extLst>
            </p:cNvPr>
            <p:cNvGrpSpPr/>
            <p:nvPr/>
          </p:nvGrpSpPr>
          <p:grpSpPr>
            <a:xfrm>
              <a:off x="8220279" y="3920466"/>
              <a:ext cx="1807402" cy="1092084"/>
              <a:chOff x="5268039" y="4075884"/>
              <a:chExt cx="2786934" cy="1683946"/>
            </a:xfrm>
          </p:grpSpPr>
          <p:pic>
            <p:nvPicPr>
              <p:cNvPr id="25" name="Picture 26">
                <a:extLst>
                  <a:ext uri="{FF2B5EF4-FFF2-40B4-BE49-F238E27FC236}">
                    <a16:creationId xmlns:a16="http://schemas.microsoft.com/office/drawing/2014/main" id="{360445D8-25F3-C25F-2024-8D22C35F65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4316" y="4914864"/>
                <a:ext cx="2282201" cy="608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4">
                <a:extLst>
                  <a:ext uri="{FF2B5EF4-FFF2-40B4-BE49-F238E27FC236}">
                    <a16:creationId xmlns:a16="http://schemas.microsoft.com/office/drawing/2014/main" id="{FA0A8202-8E84-4865-4ED0-2CB2251BFE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72771" y="4075884"/>
                <a:ext cx="2282202" cy="6045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0">
                <a:extLst>
                  <a:ext uri="{FF2B5EF4-FFF2-40B4-BE49-F238E27FC236}">
                    <a16:creationId xmlns:a16="http://schemas.microsoft.com/office/drawing/2014/main" id="{03D3F203-C339-3197-0A5E-915F1165DB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68039" y="5151242"/>
                <a:ext cx="2226418" cy="6085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E59590-89D9-901B-22BA-53612E8D0EC6}"/>
                  </a:ext>
                </a:extLst>
              </p:cNvPr>
              <p:cNvSpPr txBox="1"/>
              <p:nvPr/>
            </p:nvSpPr>
            <p:spPr>
              <a:xfrm rot="18249751">
                <a:off x="6377255" y="4512498"/>
                <a:ext cx="467813" cy="503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95BA88-E183-4DAA-9AC1-6EBC570C5FAC}"/>
                </a:ext>
              </a:extLst>
            </p:cNvPr>
            <p:cNvSpPr txBox="1"/>
            <p:nvPr/>
          </p:nvSpPr>
          <p:spPr>
            <a:xfrm>
              <a:off x="8659812" y="5486221"/>
              <a:ext cx="1328167" cy="407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OctaveNet</a:t>
              </a:r>
              <a:endParaRPr 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B18FC8-23B4-B4E1-AD5F-74E136419B41}"/>
              </a:ext>
            </a:extLst>
          </p:cNvPr>
          <p:cNvGrpSpPr/>
          <p:nvPr/>
        </p:nvGrpSpPr>
        <p:grpSpPr>
          <a:xfrm>
            <a:off x="4989695" y="1334884"/>
            <a:ext cx="2888849" cy="4718490"/>
            <a:chOff x="1614731" y="1188866"/>
            <a:chExt cx="3288898" cy="537190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003A3C-FC87-9E05-E3FD-A230D30E5A13}"/>
                </a:ext>
              </a:extLst>
            </p:cNvPr>
            <p:cNvSpPr txBox="1"/>
            <p:nvPr/>
          </p:nvSpPr>
          <p:spPr>
            <a:xfrm>
              <a:off x="2969363" y="6099109"/>
              <a:ext cx="8882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HCQT</a:t>
              </a:r>
            </a:p>
          </p:txBody>
        </p:sp>
        <p:pic>
          <p:nvPicPr>
            <p:cNvPr id="35" name="Picture 6">
              <a:extLst>
                <a:ext uri="{FF2B5EF4-FFF2-40B4-BE49-F238E27FC236}">
                  <a16:creationId xmlns:a16="http://schemas.microsoft.com/office/drawing/2014/main" id="{B5A34666-7E6D-16E0-B357-D8B2361397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1572" y="1188866"/>
              <a:ext cx="2302057" cy="4133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C9DD89EF-AF16-0B8D-EE39-65678CC02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1320" y="1421070"/>
              <a:ext cx="2324342" cy="4208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>
              <a:extLst>
                <a:ext uri="{FF2B5EF4-FFF2-40B4-BE49-F238E27FC236}">
                  <a16:creationId xmlns:a16="http://schemas.microsoft.com/office/drawing/2014/main" id="{7D89DC64-FBEB-45D1-D563-A776B290E0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7303" y="1692291"/>
              <a:ext cx="2324340" cy="4208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FB58189C-319A-B400-E90F-B1DA5E160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731" y="1955818"/>
              <a:ext cx="2324342" cy="4208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35993BF-B66A-7C07-2417-66861220A09D}"/>
              </a:ext>
            </a:extLst>
          </p:cNvPr>
          <p:cNvSpPr txBox="1"/>
          <p:nvPr/>
        </p:nvSpPr>
        <p:spPr>
          <a:xfrm>
            <a:off x="838200" y="6317757"/>
            <a:ext cx="9393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Bittner et. al., ”Deep Salience Representations for F0 Estimation In Polyphonic Music”, </a:t>
            </a:r>
            <a:r>
              <a:rPr lang="en-US" sz="1600" i="1" dirty="0"/>
              <a:t>in ISMIR</a:t>
            </a:r>
            <a:r>
              <a:rPr lang="en-US" sz="1600" dirty="0"/>
              <a:t>, 2017.</a:t>
            </a:r>
          </a:p>
        </p:txBody>
      </p:sp>
      <p:sp>
        <p:nvSpPr>
          <p:cNvPr id="41" name="Slide Number Placeholder 4">
            <a:extLst>
              <a:ext uri="{FF2B5EF4-FFF2-40B4-BE49-F238E27FC236}">
                <a16:creationId xmlns:a16="http://schemas.microsoft.com/office/drawing/2014/main" id="{4994AB2E-E3B7-4320-0501-3DDE5551901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de-DE"/>
              <a:t>Slide </a:t>
            </a:r>
            <a:fld id="{B52AE727-4FDF-43B7-8414-150ABE458EA3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2087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E80D-D0ED-F929-A14C-820FB6D6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Slide </a:t>
            </a:r>
            <a:fld id="{B52AE727-4FDF-43B7-8414-150ABE458EA3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C989FD5-52C4-E761-F93F-738F4EA6A256}"/>
              </a:ext>
            </a:extLst>
          </p:cNvPr>
          <p:cNvSpPr txBox="1">
            <a:spLocks/>
          </p:cNvSpPr>
          <p:nvPr/>
        </p:nvSpPr>
        <p:spPr>
          <a:xfrm>
            <a:off x="838200" y="110682"/>
            <a:ext cx="10515600" cy="682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i="0" kern="1200">
                <a:solidFill>
                  <a:srgbClr val="003A7B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Proposed Method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E9CA37-7C90-C01F-6B59-D221D05AF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52341"/>
            <a:ext cx="10515600" cy="476250"/>
          </a:xfrm>
        </p:spPr>
        <p:txBody>
          <a:bodyPr/>
          <a:lstStyle/>
          <a:p>
            <a:r>
              <a:rPr lang="en-US" dirty="0" err="1"/>
              <a:t>OctaveNet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84D826-8961-C835-9221-88C55775D703}"/>
              </a:ext>
            </a:extLst>
          </p:cNvPr>
          <p:cNvGrpSpPr/>
          <p:nvPr/>
        </p:nvGrpSpPr>
        <p:grpSpPr>
          <a:xfrm>
            <a:off x="1828800" y="1952079"/>
            <a:ext cx="2517348" cy="2288966"/>
            <a:chOff x="8344371" y="1590802"/>
            <a:chExt cx="2034932" cy="1850316"/>
          </a:xfrm>
        </p:grpSpPr>
        <p:pic>
          <p:nvPicPr>
            <p:cNvPr id="7" name="Picture 14">
              <a:extLst>
                <a:ext uri="{FF2B5EF4-FFF2-40B4-BE49-F238E27FC236}">
                  <a16:creationId xmlns:a16="http://schemas.microsoft.com/office/drawing/2014/main" id="{27DFF594-6FA0-AF28-66E2-4FA7031A7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1906" y="1590802"/>
              <a:ext cx="1507397" cy="1199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6">
              <a:extLst>
                <a:ext uri="{FF2B5EF4-FFF2-40B4-BE49-F238E27FC236}">
                  <a16:creationId xmlns:a16="http://schemas.microsoft.com/office/drawing/2014/main" id="{FE33B0EC-6F19-193A-1877-D5A6C14C83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056" y="1823649"/>
              <a:ext cx="1507397" cy="1199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DDF5D0-A69B-9566-FCC0-690A604E7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410" y="2074827"/>
              <a:ext cx="1443891" cy="1149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B5D23399-2D9C-3F6C-6381-4F90F294D0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4371" y="2291898"/>
              <a:ext cx="1443892" cy="1149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91CE84E-83AB-9AED-7406-178A6B556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2500107"/>
            <a:ext cx="67437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68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E80D-D0ED-F929-A14C-820FB6D6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Slide </a:t>
            </a:r>
            <a:fld id="{B52AE727-4FDF-43B7-8414-150ABE458EA3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C989FD5-52C4-E761-F93F-738F4EA6A256}"/>
              </a:ext>
            </a:extLst>
          </p:cNvPr>
          <p:cNvSpPr txBox="1">
            <a:spLocks/>
          </p:cNvSpPr>
          <p:nvPr/>
        </p:nvSpPr>
        <p:spPr>
          <a:xfrm>
            <a:off x="838200" y="110682"/>
            <a:ext cx="10515600" cy="682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i="0" kern="1200">
                <a:solidFill>
                  <a:srgbClr val="003A7B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Proposed Method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E9CA37-7C90-C01F-6B59-D221D05AF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52341"/>
            <a:ext cx="10515600" cy="476250"/>
          </a:xfrm>
        </p:spPr>
        <p:txBody>
          <a:bodyPr/>
          <a:lstStyle/>
          <a:p>
            <a:r>
              <a:rPr lang="en-US" dirty="0" err="1"/>
              <a:t>OctaveNet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E5AD74-A56B-380D-E00E-D85001DBD2BF}"/>
              </a:ext>
            </a:extLst>
          </p:cNvPr>
          <p:cNvGrpSpPr/>
          <p:nvPr/>
        </p:nvGrpSpPr>
        <p:grpSpPr>
          <a:xfrm>
            <a:off x="1717055" y="1472573"/>
            <a:ext cx="2517348" cy="2288966"/>
            <a:chOff x="8344371" y="1590802"/>
            <a:chExt cx="2034932" cy="1850316"/>
          </a:xfrm>
        </p:grpSpPr>
        <p:pic>
          <p:nvPicPr>
            <p:cNvPr id="26" name="Picture 14">
              <a:extLst>
                <a:ext uri="{FF2B5EF4-FFF2-40B4-BE49-F238E27FC236}">
                  <a16:creationId xmlns:a16="http://schemas.microsoft.com/office/drawing/2014/main" id="{BFCEBCBC-1C30-AE15-4A0C-8AD861FE4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1906" y="1590802"/>
              <a:ext cx="1507397" cy="1199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6">
              <a:extLst>
                <a:ext uri="{FF2B5EF4-FFF2-40B4-BE49-F238E27FC236}">
                  <a16:creationId xmlns:a16="http://schemas.microsoft.com/office/drawing/2014/main" id="{65DE9057-C853-E800-F3F2-616EF1668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056" y="1823649"/>
              <a:ext cx="1507397" cy="1199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77D4B0E-2DC9-7580-3A2C-806C7323A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410" y="2074827"/>
              <a:ext cx="1443891" cy="1149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>
              <a:extLst>
                <a:ext uri="{FF2B5EF4-FFF2-40B4-BE49-F238E27FC236}">
                  <a16:creationId xmlns:a16="http://schemas.microsoft.com/office/drawing/2014/main" id="{6C5B9944-8295-030F-5A3B-D16F896F13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4371" y="2291898"/>
              <a:ext cx="1443892" cy="1149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87E816-FE08-A040-5BAD-632E00E9518C}"/>
              </a:ext>
            </a:extLst>
          </p:cNvPr>
          <p:cNvGrpSpPr/>
          <p:nvPr/>
        </p:nvGrpSpPr>
        <p:grpSpPr>
          <a:xfrm>
            <a:off x="1584989" y="4010316"/>
            <a:ext cx="2687513" cy="1623872"/>
            <a:chOff x="5268039" y="4075884"/>
            <a:chExt cx="2786934" cy="1683946"/>
          </a:xfrm>
        </p:grpSpPr>
        <p:pic>
          <p:nvPicPr>
            <p:cNvPr id="45" name="Picture 26">
              <a:extLst>
                <a:ext uri="{FF2B5EF4-FFF2-40B4-BE49-F238E27FC236}">
                  <a16:creationId xmlns:a16="http://schemas.microsoft.com/office/drawing/2014/main" id="{FAEC6596-8E15-1B32-7B64-9029731D0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4316" y="4914864"/>
              <a:ext cx="2282201" cy="608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4">
              <a:extLst>
                <a:ext uri="{FF2B5EF4-FFF2-40B4-BE49-F238E27FC236}">
                  <a16:creationId xmlns:a16="http://schemas.microsoft.com/office/drawing/2014/main" id="{0A4B602A-1069-0FF7-2E56-5D16078553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2771" y="4075884"/>
              <a:ext cx="2282202" cy="604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0">
              <a:extLst>
                <a:ext uri="{FF2B5EF4-FFF2-40B4-BE49-F238E27FC236}">
                  <a16:creationId xmlns:a16="http://schemas.microsoft.com/office/drawing/2014/main" id="{9C0D97E5-E8D3-8DF8-473E-80B2132AD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039" y="5151242"/>
              <a:ext cx="2226418" cy="60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037B18-BB25-E8D2-0E77-A2CBD207726D}"/>
                </a:ext>
              </a:extLst>
            </p:cNvPr>
            <p:cNvSpPr txBox="1"/>
            <p:nvPr/>
          </p:nvSpPr>
          <p:spPr>
            <a:xfrm rot="18249751">
              <a:off x="6377255" y="4512498"/>
              <a:ext cx="467813" cy="503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33D16ADF-DB10-AF33-8901-C41782D3FB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0099" y="1807923"/>
            <a:ext cx="5996911" cy="176180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FAD15A74-0224-4E63-AD0E-299C628B5D5A}"/>
              </a:ext>
            </a:extLst>
          </p:cNvPr>
          <p:cNvSpPr/>
          <p:nvPr/>
        </p:nvSpPr>
        <p:spPr>
          <a:xfrm>
            <a:off x="9467385" y="5406242"/>
            <a:ext cx="858644" cy="365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C6CBC113-E9EC-5893-44BC-C66DC88037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03594" y="4006685"/>
            <a:ext cx="59944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2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E80D-D0ED-F929-A14C-820FB6D6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Slide </a:t>
            </a:r>
            <a:fld id="{B52AE727-4FDF-43B7-8414-150ABE458EA3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C989FD5-52C4-E761-F93F-738F4EA6A256}"/>
              </a:ext>
            </a:extLst>
          </p:cNvPr>
          <p:cNvSpPr txBox="1">
            <a:spLocks/>
          </p:cNvSpPr>
          <p:nvPr/>
        </p:nvSpPr>
        <p:spPr>
          <a:xfrm>
            <a:off x="838200" y="110682"/>
            <a:ext cx="10515600" cy="682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i="0" kern="1200">
                <a:solidFill>
                  <a:srgbClr val="003A7B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Proposed Method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E9CA37-7C90-C01F-6B59-D221D05AF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52341"/>
            <a:ext cx="10515600" cy="476250"/>
          </a:xfrm>
        </p:spPr>
        <p:txBody>
          <a:bodyPr/>
          <a:lstStyle/>
          <a:p>
            <a:r>
              <a:rPr lang="en-US" dirty="0" err="1"/>
              <a:t>OctaveNet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5A2C4E-7DB0-2207-B0BF-CE7FFD1F7BAA}"/>
              </a:ext>
            </a:extLst>
          </p:cNvPr>
          <p:cNvSpPr/>
          <p:nvPr/>
        </p:nvSpPr>
        <p:spPr>
          <a:xfrm>
            <a:off x="9663582" y="3109438"/>
            <a:ext cx="213437" cy="1243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C60525-5414-226D-0858-0D70D2E559F9}"/>
              </a:ext>
            </a:extLst>
          </p:cNvPr>
          <p:cNvSpPr/>
          <p:nvPr/>
        </p:nvSpPr>
        <p:spPr>
          <a:xfrm>
            <a:off x="9950289" y="3111637"/>
            <a:ext cx="213437" cy="1243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E05144-F3A7-DAF6-94B3-C6B7889710EA}"/>
              </a:ext>
            </a:extLst>
          </p:cNvPr>
          <p:cNvSpPr/>
          <p:nvPr/>
        </p:nvSpPr>
        <p:spPr>
          <a:xfrm>
            <a:off x="9527637" y="2749866"/>
            <a:ext cx="1527939" cy="199441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BiLSTM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353F5934-A076-D66F-03FB-F03E98768705}"/>
              </a:ext>
            </a:extLst>
          </p:cNvPr>
          <p:cNvCxnSpPr>
            <a:stCxn id="20" idx="0"/>
            <a:endCxn id="21" idx="0"/>
          </p:cNvCxnSpPr>
          <p:nvPr/>
        </p:nvCxnSpPr>
        <p:spPr>
          <a:xfrm rot="16200000" flipH="1">
            <a:off x="9912554" y="2967184"/>
            <a:ext cx="2199" cy="286707"/>
          </a:xfrm>
          <a:prstGeom prst="curvedConnector3">
            <a:avLst>
              <a:gd name="adj1" fmla="val -10395634"/>
            </a:avLst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CF6D96F-FA6C-E40A-1E32-6A7E27B08843}"/>
              </a:ext>
            </a:extLst>
          </p:cNvPr>
          <p:cNvSpPr txBox="1"/>
          <p:nvPr/>
        </p:nvSpPr>
        <p:spPr>
          <a:xfrm>
            <a:off x="9564362" y="3471718"/>
            <a:ext cx="146716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158F38-8471-6D31-CE9B-CF4512761453}"/>
              </a:ext>
            </a:extLst>
          </p:cNvPr>
          <p:cNvSpPr/>
          <p:nvPr/>
        </p:nvSpPr>
        <p:spPr>
          <a:xfrm>
            <a:off x="10436443" y="3106954"/>
            <a:ext cx="213437" cy="1243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FF1C4C-F857-6F11-5C03-B14F3DF82EFF}"/>
              </a:ext>
            </a:extLst>
          </p:cNvPr>
          <p:cNvSpPr/>
          <p:nvPr/>
        </p:nvSpPr>
        <p:spPr>
          <a:xfrm>
            <a:off x="10723150" y="3109153"/>
            <a:ext cx="213437" cy="1243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8FBB4C7E-7447-4921-E661-886ABC2EF2F2}"/>
              </a:ext>
            </a:extLst>
          </p:cNvPr>
          <p:cNvCxnSpPr>
            <a:stCxn id="25" idx="0"/>
            <a:endCxn id="26" idx="0"/>
          </p:cNvCxnSpPr>
          <p:nvPr/>
        </p:nvCxnSpPr>
        <p:spPr>
          <a:xfrm rot="16200000" flipH="1">
            <a:off x="10685415" y="2964700"/>
            <a:ext cx="2199" cy="286707"/>
          </a:xfrm>
          <a:prstGeom prst="curvedConnector3">
            <a:avLst>
              <a:gd name="adj1" fmla="val -10395634"/>
            </a:avLst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C5CE4B4B-A874-BF11-348A-3A4BEEE11456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H="1">
            <a:off x="10173689" y="2994956"/>
            <a:ext cx="2200" cy="235562"/>
          </a:xfrm>
          <a:prstGeom prst="curvedConnector4">
            <a:avLst>
              <a:gd name="adj1" fmla="val -10390909"/>
              <a:gd name="adj2" fmla="val 95943"/>
            </a:avLst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E608BF4C-619A-F709-567F-5097A3F5B843}"/>
              </a:ext>
            </a:extLst>
          </p:cNvPr>
          <p:cNvCxnSpPr>
            <a:cxnSpLocks/>
            <a:endCxn id="25" idx="0"/>
          </p:cNvCxnSpPr>
          <p:nvPr/>
        </p:nvCxnSpPr>
        <p:spPr>
          <a:xfrm flipV="1">
            <a:off x="10292570" y="3106954"/>
            <a:ext cx="250592" cy="6883"/>
          </a:xfrm>
          <a:prstGeom prst="curvedConnector4">
            <a:avLst>
              <a:gd name="adj1" fmla="val 1947"/>
              <a:gd name="adj2" fmla="val 3421226"/>
            </a:avLst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C800316-7DEA-DFF3-0910-B98E31171FEA}"/>
              </a:ext>
            </a:extLst>
          </p:cNvPr>
          <p:cNvSpPr txBox="1"/>
          <p:nvPr/>
        </p:nvSpPr>
        <p:spPr>
          <a:xfrm rot="16200000">
            <a:off x="8014240" y="3573322"/>
            <a:ext cx="2143064" cy="338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MLP (4C, 2C, 2C)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F0B3F5-2DD6-6B8B-FB16-287850184187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9254920" y="3742470"/>
            <a:ext cx="279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76428FD-125B-DFA9-B8B2-926FFDA1CFFA}"/>
              </a:ext>
            </a:extLst>
          </p:cNvPr>
          <p:cNvSpPr txBox="1"/>
          <p:nvPr/>
        </p:nvSpPr>
        <p:spPr>
          <a:xfrm rot="16200000">
            <a:off x="10433042" y="3573193"/>
            <a:ext cx="214306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(4C, 24)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46F4A2-DC62-E66C-790F-222F2F21DBC3}"/>
              </a:ext>
            </a:extLst>
          </p:cNvPr>
          <p:cNvCxnSpPr>
            <a:cxnSpLocks/>
            <a:stCxn id="22" idx="3"/>
            <a:endCxn id="46" idx="0"/>
          </p:cNvCxnSpPr>
          <p:nvPr/>
        </p:nvCxnSpPr>
        <p:spPr>
          <a:xfrm flipV="1">
            <a:off x="11055576" y="3742470"/>
            <a:ext cx="279721" cy="4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A63D31E-1DA7-244C-354E-E15A688D82EE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11673851" y="3742470"/>
            <a:ext cx="458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11E4853-0117-4A52-C5F0-CF954830DF31}"/>
              </a:ext>
            </a:extLst>
          </p:cNvPr>
          <p:cNvSpPr txBox="1"/>
          <p:nvPr/>
        </p:nvSpPr>
        <p:spPr>
          <a:xfrm>
            <a:off x="9460979" y="5068813"/>
            <a:ext cx="152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Branch Fusion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E2E00EB-33B8-DD5C-98CC-9A025ED4E1DA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8654854" y="2556759"/>
            <a:ext cx="261770" cy="118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9EC5F72-3F26-4F07-D8A6-54F7B71BC7E5}"/>
              </a:ext>
            </a:extLst>
          </p:cNvPr>
          <p:cNvCxnSpPr>
            <a:cxnSpLocks/>
            <a:endCxn id="44" idx="0"/>
          </p:cNvCxnSpPr>
          <p:nvPr/>
        </p:nvCxnSpPr>
        <p:spPr>
          <a:xfrm flipV="1">
            <a:off x="8653241" y="3742470"/>
            <a:ext cx="263383" cy="1070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E868054-10AA-A0DE-02A6-DAD190FCDFC7}"/>
              </a:ext>
            </a:extLst>
          </p:cNvPr>
          <p:cNvGrpSpPr/>
          <p:nvPr/>
        </p:nvGrpSpPr>
        <p:grpSpPr>
          <a:xfrm>
            <a:off x="781328" y="1521787"/>
            <a:ext cx="2499782" cy="2272994"/>
            <a:chOff x="8344371" y="1590802"/>
            <a:chExt cx="2034932" cy="1850316"/>
          </a:xfrm>
        </p:grpSpPr>
        <p:pic>
          <p:nvPicPr>
            <p:cNvPr id="53" name="Picture 14">
              <a:extLst>
                <a:ext uri="{FF2B5EF4-FFF2-40B4-BE49-F238E27FC236}">
                  <a16:creationId xmlns:a16="http://schemas.microsoft.com/office/drawing/2014/main" id="{4E25918A-B9B7-0722-A09A-E8189A143F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1906" y="1590802"/>
              <a:ext cx="1507397" cy="1199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6">
              <a:extLst>
                <a:ext uri="{FF2B5EF4-FFF2-40B4-BE49-F238E27FC236}">
                  <a16:creationId xmlns:a16="http://schemas.microsoft.com/office/drawing/2014/main" id="{2EF46F2A-BAE1-5F12-E86F-7D9D86DC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056" y="1823649"/>
              <a:ext cx="1507397" cy="1199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0775CCD-0A43-22C6-BBCB-BC5E8F9F7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410" y="2074827"/>
              <a:ext cx="1443891" cy="1149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6">
              <a:extLst>
                <a:ext uri="{FF2B5EF4-FFF2-40B4-BE49-F238E27FC236}">
                  <a16:creationId xmlns:a16="http://schemas.microsoft.com/office/drawing/2014/main" id="{7591EA95-881A-C080-CF83-265908CBF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4371" y="2291898"/>
              <a:ext cx="1443892" cy="1149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9A2169-4046-6580-8F67-97E79F0401A4}"/>
              </a:ext>
            </a:extLst>
          </p:cNvPr>
          <p:cNvGrpSpPr/>
          <p:nvPr/>
        </p:nvGrpSpPr>
        <p:grpSpPr>
          <a:xfrm>
            <a:off x="650449" y="4059530"/>
            <a:ext cx="2668760" cy="1612541"/>
            <a:chOff x="5268039" y="4075884"/>
            <a:chExt cx="2786934" cy="1683946"/>
          </a:xfrm>
        </p:grpSpPr>
        <p:pic>
          <p:nvPicPr>
            <p:cNvPr id="58" name="Picture 26">
              <a:extLst>
                <a:ext uri="{FF2B5EF4-FFF2-40B4-BE49-F238E27FC236}">
                  <a16:creationId xmlns:a16="http://schemas.microsoft.com/office/drawing/2014/main" id="{7590D561-4436-B98B-F446-678529404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4316" y="4914864"/>
              <a:ext cx="2282201" cy="608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4">
              <a:extLst>
                <a:ext uri="{FF2B5EF4-FFF2-40B4-BE49-F238E27FC236}">
                  <a16:creationId xmlns:a16="http://schemas.microsoft.com/office/drawing/2014/main" id="{F8CD12E0-8106-6A59-4931-B1ED48F15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2771" y="4075884"/>
              <a:ext cx="2282202" cy="604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0">
              <a:extLst>
                <a:ext uri="{FF2B5EF4-FFF2-40B4-BE49-F238E27FC236}">
                  <a16:creationId xmlns:a16="http://schemas.microsoft.com/office/drawing/2014/main" id="{20BE4EE0-1C3D-C9FE-7875-D63813D6E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039" y="5151242"/>
              <a:ext cx="2226418" cy="60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82AC870-BCAF-FBC9-2238-410A07851276}"/>
                </a:ext>
              </a:extLst>
            </p:cNvPr>
            <p:cNvSpPr txBox="1"/>
            <p:nvPr/>
          </p:nvSpPr>
          <p:spPr>
            <a:xfrm rot="18249751">
              <a:off x="6377255" y="4512498"/>
              <a:ext cx="467813" cy="503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97CC81A7-8A98-3B24-0D8A-DC4B08B6A9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2918" y="2025734"/>
            <a:ext cx="5277576" cy="155047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4B9C30C-D8D5-55B0-6226-562F59FBEF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1931" y="4228941"/>
            <a:ext cx="5276850" cy="155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9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E80D-D0ED-F929-A14C-820FB6D6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Slide </a:t>
            </a:r>
            <a:fld id="{B52AE727-4FDF-43B7-8414-150ABE458EA3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35E7BF-EC42-801C-138F-947D5B4DA54A}"/>
              </a:ext>
            </a:extLst>
          </p:cNvPr>
          <p:cNvSpPr txBox="1">
            <a:spLocks/>
          </p:cNvSpPr>
          <p:nvPr/>
        </p:nvSpPr>
        <p:spPr>
          <a:xfrm>
            <a:off x="838200" y="110682"/>
            <a:ext cx="10515600" cy="682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i="0" kern="1200">
                <a:solidFill>
                  <a:srgbClr val="003A7B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Proposed Method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F4C3488-2390-3B83-D4B3-49DCEF1CC6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52341"/>
            <a:ext cx="10515600" cy="476250"/>
          </a:xfrm>
        </p:spPr>
        <p:txBody>
          <a:bodyPr/>
          <a:lstStyle/>
          <a:p>
            <a:r>
              <a:rPr lang="en-US" dirty="0" err="1"/>
              <a:t>OctaveNet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CF118-D58F-6F78-A8E8-F478DB886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97" y="1961851"/>
            <a:ext cx="11644460" cy="346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C43E-634E-F0A9-890D-96EE6DDF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01663-494B-115D-D55E-DD882DDF0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Comparison with baselines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E80D-D0ED-F929-A14C-820FB6D6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Slide </a:t>
            </a:r>
            <a:fld id="{B52AE727-4FDF-43B7-8414-150ABE458EA3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EB561B-DCFB-317B-AAE3-ABE13781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66356"/>
            <a:ext cx="7020339" cy="4810607"/>
          </a:xfrm>
        </p:spPr>
        <p:txBody>
          <a:bodyPr/>
          <a:lstStyle/>
          <a:p>
            <a:r>
              <a:rPr lang="en-US" dirty="0" err="1"/>
              <a:t>OctaveNet</a:t>
            </a:r>
            <a:r>
              <a:rPr lang="en-US" dirty="0"/>
              <a:t> outperforms the baselines on all splits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55175E0-764E-0FFA-1C67-1F1D419D1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348" y="2186523"/>
            <a:ext cx="7951304" cy="40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533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C43E-634E-F0A9-890D-96EE6DDF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01663-494B-115D-D55E-DD882DDF0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Ablation studies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E80D-D0ED-F929-A14C-820FB6D6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Slide </a:t>
            </a:r>
            <a:fld id="{B52AE727-4FDF-43B7-8414-150ABE458EA3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EB561B-DCFB-317B-AAE3-ABE13781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66356"/>
            <a:ext cx="10515600" cy="4810607"/>
          </a:xfrm>
        </p:spPr>
        <p:txBody>
          <a:bodyPr/>
          <a:lstStyle/>
          <a:p>
            <a:r>
              <a:rPr lang="en-US" dirty="0"/>
              <a:t>CRNN performs better than CNN -&gt; Recurrent structure is useful</a:t>
            </a:r>
          </a:p>
          <a:p>
            <a:r>
              <a:rPr lang="en-US" dirty="0" err="1"/>
              <a:t>OctaveNet</a:t>
            </a:r>
            <a:r>
              <a:rPr lang="en-US" dirty="0"/>
              <a:t> outperforms CRNN -&gt; CQT rearrangement is useful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B0EB6D6-9F02-1A67-DFC9-86524205E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349" y="2186523"/>
            <a:ext cx="7951304" cy="40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157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C43E-634E-F0A9-890D-96EE6DDF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01663-494B-115D-D55E-DD882DDF0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TONet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E80D-D0ED-F929-A14C-820FB6D6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Slide </a:t>
            </a:r>
            <a:fld id="{B52AE727-4FDF-43B7-8414-150ABE458EA3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9565B08-5723-C3C1-54A4-B0ABAEE5D4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44" t="10727" r="12081" b="29181"/>
          <a:stretch/>
        </p:blipFill>
        <p:spPr>
          <a:xfrm>
            <a:off x="3840056" y="1351935"/>
            <a:ext cx="4511887" cy="485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94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C43E-634E-F0A9-890D-96EE6DDF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01663-494B-115D-D55E-DD882DDF0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Ablation studies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E80D-D0ED-F929-A14C-820FB6D6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Slide </a:t>
            </a:r>
            <a:fld id="{B52AE727-4FDF-43B7-8414-150ABE458EA3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EB561B-DCFB-317B-AAE3-ABE13781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66356"/>
            <a:ext cx="10515600" cy="4810607"/>
          </a:xfrm>
        </p:spPr>
        <p:txBody>
          <a:bodyPr/>
          <a:lstStyle/>
          <a:p>
            <a:r>
              <a:rPr lang="en-US" dirty="0" err="1"/>
              <a:t>OctaveNet</a:t>
            </a:r>
            <a:r>
              <a:rPr lang="en-US" dirty="0"/>
              <a:t> is also better than </a:t>
            </a:r>
            <a:r>
              <a:rPr lang="en-US" dirty="0" err="1"/>
              <a:t>TONet</a:t>
            </a:r>
            <a:r>
              <a:rPr lang="en-US" dirty="0"/>
              <a:t> (w/ or w/o RNN) on song/neither split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0CC22F-EBC1-B83B-D7A1-46E9DBA8C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287" y="2186523"/>
            <a:ext cx="8249426" cy="416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5D04D5-84A0-E729-B9FC-CB938D49FCAE}"/>
              </a:ext>
            </a:extLst>
          </p:cNvPr>
          <p:cNvSpPr txBox="1"/>
          <p:nvPr/>
        </p:nvSpPr>
        <p:spPr>
          <a:xfrm>
            <a:off x="838200" y="6356350"/>
            <a:ext cx="9776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Chen et. al., ” </a:t>
            </a:r>
            <a:r>
              <a:rPr lang="en-US" sz="1600" dirty="0" err="1"/>
              <a:t>TONet</a:t>
            </a:r>
            <a:r>
              <a:rPr lang="en-US" sz="1600" dirty="0"/>
              <a:t>: Tone-Octave Network for Singing Melody Extraction from Polyphonic Music”, </a:t>
            </a:r>
            <a:r>
              <a:rPr lang="en-US" sz="1600" i="1" dirty="0"/>
              <a:t>in ICASSP</a:t>
            </a:r>
            <a:r>
              <a:rPr lang="en-US" sz="1600" dirty="0"/>
              <a:t>, 2020.</a:t>
            </a:r>
          </a:p>
        </p:txBody>
      </p:sp>
    </p:spTree>
    <p:extLst>
      <p:ext uri="{BB962C8B-B14F-4D97-AF65-F5344CB8AC3E}">
        <p14:creationId xmlns:p14="http://schemas.microsoft.com/office/powerpoint/2010/main" val="258658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D7FDD2-D573-C9E2-AFE7-1C7457F3CB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B52AE727-4FDF-43B7-8414-150ABE458EA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18CFD985-2C61-4C11-1ECC-1C74EF258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0" y="1707909"/>
            <a:ext cx="7683500" cy="4127500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C1CACF08-2B79-0D4C-3B41-34202ECAA4C6}"/>
              </a:ext>
            </a:extLst>
          </p:cNvPr>
          <p:cNvSpPr/>
          <p:nvPr/>
        </p:nvSpPr>
        <p:spPr>
          <a:xfrm>
            <a:off x="4245429" y="2841171"/>
            <a:ext cx="5551714" cy="587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8520DC-88C2-DFF3-95E7-0A76E9FC7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82"/>
            <a:ext cx="10515600" cy="68254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C8BC1FE-1F87-9D12-E5A6-E5F7D9B474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52341"/>
            <a:ext cx="10515600" cy="476250"/>
          </a:xfrm>
        </p:spPr>
        <p:txBody>
          <a:bodyPr/>
          <a:lstStyle/>
          <a:p>
            <a:r>
              <a:rPr lang="en-US" dirty="0"/>
              <a:t>Local key</a:t>
            </a:r>
          </a:p>
        </p:txBody>
      </p:sp>
    </p:spTree>
    <p:extLst>
      <p:ext uri="{BB962C8B-B14F-4D97-AF65-F5344CB8AC3E}">
        <p14:creationId xmlns:p14="http://schemas.microsoft.com/office/powerpoint/2010/main" val="21562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C43E-634E-F0A9-890D-96EE6DDF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01663-494B-115D-D55E-DD882DDF0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Ablation studies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E80D-D0ED-F929-A14C-820FB6D6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Slide </a:t>
            </a:r>
            <a:fld id="{B52AE727-4FDF-43B7-8414-150ABE458EA3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EB561B-DCFB-317B-AAE3-ABE13781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66356"/>
            <a:ext cx="10515600" cy="4810607"/>
          </a:xfrm>
        </p:spPr>
        <p:txBody>
          <a:bodyPr/>
          <a:lstStyle/>
          <a:p>
            <a:r>
              <a:rPr lang="en-US" dirty="0"/>
              <a:t>Self-attention does not work as well as RNN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C805858-383B-1096-6E56-E3B44ED0C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286" y="2186523"/>
            <a:ext cx="8249426" cy="416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57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C43E-634E-F0A9-890D-96EE6DDF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01663-494B-115D-D55E-DD882DDF0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Comparison with baselines &amp; ablation studies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E80D-D0ED-F929-A14C-820FB6D6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Slide </a:t>
            </a:r>
            <a:fld id="{B52AE727-4FDF-43B7-8414-150ABE458EA3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8" name="Picture 7" descr="A table with numbers and text&#10;&#10;Description automatically generated">
            <a:extLst>
              <a:ext uri="{FF2B5EF4-FFF2-40B4-BE49-F238E27FC236}">
                <a16:creationId xmlns:a16="http://schemas.microsoft.com/office/drawing/2014/main" id="{1B06A68C-8EF6-3F5F-966F-A17073CFC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453420"/>
            <a:ext cx="6324600" cy="25781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1966EB-2AED-EF1A-9BCF-8B443412B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66356"/>
            <a:ext cx="4091610" cy="48106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Less parameters</a:t>
            </a:r>
          </a:p>
          <a:p>
            <a:pPr>
              <a:lnSpc>
                <a:spcPct val="150000"/>
              </a:lnSpc>
            </a:pPr>
            <a:r>
              <a:rPr lang="en-US" dirty="0"/>
              <a:t>Similar or better results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17F1D4-CE66-20E9-7660-F0D191A3087D}"/>
              </a:ext>
            </a:extLst>
          </p:cNvPr>
          <p:cNvSpPr/>
          <p:nvPr/>
        </p:nvSpPr>
        <p:spPr>
          <a:xfrm>
            <a:off x="6823587" y="2453420"/>
            <a:ext cx="1288026" cy="2652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18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C43E-634E-F0A9-890D-96EE6DDF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01663-494B-115D-D55E-DD882DDF0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Ablation studies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E80D-D0ED-F929-A14C-820FB6D6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Slide </a:t>
            </a:r>
            <a:fld id="{B52AE727-4FDF-43B7-8414-150ABE458EA3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EB561B-DCFB-317B-AAE3-ABE13781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66356"/>
            <a:ext cx="10515600" cy="4810607"/>
          </a:xfrm>
        </p:spPr>
        <p:txBody>
          <a:bodyPr/>
          <a:lstStyle/>
          <a:p>
            <a:r>
              <a:rPr lang="en-US" dirty="0"/>
              <a:t>Removing any component leads to a performance decay</a:t>
            </a:r>
          </a:p>
          <a:p>
            <a:r>
              <a:rPr lang="en-US" dirty="0"/>
              <a:t>…Really? -&gt; Performance are similar on the neither split!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93F59A40-06C9-24D0-B8C1-DFA0CD67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284" y="2186523"/>
            <a:ext cx="8249428" cy="416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7B3DB2-2A81-053A-0347-563C4107A616}"/>
              </a:ext>
            </a:extLst>
          </p:cNvPr>
          <p:cNvCxnSpPr/>
          <p:nvPr/>
        </p:nvCxnSpPr>
        <p:spPr>
          <a:xfrm flipH="1">
            <a:off x="10047249" y="2798956"/>
            <a:ext cx="4125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D986-58BD-1BB4-2BE7-82D37D14DF27}"/>
              </a:ext>
            </a:extLst>
          </p:cNvPr>
          <p:cNvSpPr txBox="1"/>
          <p:nvPr/>
        </p:nvSpPr>
        <p:spPr>
          <a:xfrm>
            <a:off x="10454621" y="2614290"/>
            <a:ext cx="127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Green (top)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4BD8BC-E980-BCA7-6D61-6ABA680996C5}"/>
              </a:ext>
            </a:extLst>
          </p:cNvPr>
          <p:cNvCxnSpPr/>
          <p:nvPr/>
        </p:nvCxnSpPr>
        <p:spPr>
          <a:xfrm flipH="1">
            <a:off x="10047249" y="3113984"/>
            <a:ext cx="4125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86158A-C173-3BD1-3C48-CF4F71EE2C7F}"/>
              </a:ext>
            </a:extLst>
          </p:cNvPr>
          <p:cNvSpPr txBox="1"/>
          <p:nvPr/>
        </p:nvSpPr>
        <p:spPr>
          <a:xfrm>
            <a:off x="10454621" y="2929318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Blue (bottom)</a:t>
            </a:r>
          </a:p>
        </p:txBody>
      </p:sp>
    </p:spTree>
    <p:extLst>
      <p:ext uri="{BB962C8B-B14F-4D97-AF65-F5344CB8AC3E}">
        <p14:creationId xmlns:p14="http://schemas.microsoft.com/office/powerpoint/2010/main" val="226217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C43E-634E-F0A9-890D-96EE6DDF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01663-494B-115D-D55E-DD882DDF0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Different types of errors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E80D-D0ED-F929-A14C-820FB6D6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Slide </a:t>
            </a:r>
            <a:fld id="{B52AE727-4FDF-43B7-8414-150ABE458EA3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8" name="Picture 7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ED5EB194-0207-EE8D-6ABC-FC11CA9D4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701" y="1345494"/>
            <a:ext cx="7128597" cy="48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10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F86821F-6DF0-BD1B-7435-A57C3A049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13" y="2200054"/>
            <a:ext cx="10616587" cy="28065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7FC43E-634E-F0A9-890D-96EE6DDF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01663-494B-115D-D55E-DD882DDF0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Case study: success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E80D-D0ED-F929-A14C-820FB6D6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Slide </a:t>
            </a:r>
            <a:fld id="{B52AE727-4FDF-43B7-8414-150ABE458EA3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6" name="audio_example_1">
            <a:hlinkClick r:id="" action="ppaction://media"/>
            <a:extLst>
              <a:ext uri="{FF2B5EF4-FFF2-40B4-BE49-F238E27FC236}">
                <a16:creationId xmlns:a16="http://schemas.microsoft.com/office/drawing/2014/main" id="{2CCBD60B-AE84-8051-867F-126D6A6929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75800" y="5414218"/>
            <a:ext cx="812800" cy="81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0CE495-E4A4-B9CA-8283-BC8D8226CF34}"/>
              </a:ext>
            </a:extLst>
          </p:cNvPr>
          <p:cNvSpPr/>
          <p:nvPr/>
        </p:nvSpPr>
        <p:spPr>
          <a:xfrm>
            <a:off x="1809136" y="2200054"/>
            <a:ext cx="973394" cy="1614862"/>
          </a:xfrm>
          <a:prstGeom prst="rect">
            <a:avLst/>
          </a:prstGeom>
          <a:solidFill>
            <a:srgbClr val="F8CBAD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E86439-2BDC-4227-5705-B19BD172285A}"/>
              </a:ext>
            </a:extLst>
          </p:cNvPr>
          <p:cNvSpPr/>
          <p:nvPr/>
        </p:nvSpPr>
        <p:spPr>
          <a:xfrm>
            <a:off x="2782530" y="2200054"/>
            <a:ext cx="973394" cy="1614862"/>
          </a:xfrm>
          <a:prstGeom prst="rect">
            <a:avLst/>
          </a:prstGeom>
          <a:solidFill>
            <a:srgbClr val="F8CBAD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7803D9-6F37-AD59-BAAE-DB54347F1F8F}"/>
              </a:ext>
            </a:extLst>
          </p:cNvPr>
          <p:cNvSpPr/>
          <p:nvPr/>
        </p:nvSpPr>
        <p:spPr>
          <a:xfrm>
            <a:off x="3652684" y="2200054"/>
            <a:ext cx="973395" cy="1614862"/>
          </a:xfrm>
          <a:prstGeom prst="rect">
            <a:avLst/>
          </a:prstGeom>
          <a:solidFill>
            <a:srgbClr val="F8CBAD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D684EF-DA55-20B8-D49D-2606161A5050}"/>
              </a:ext>
            </a:extLst>
          </p:cNvPr>
          <p:cNvSpPr/>
          <p:nvPr/>
        </p:nvSpPr>
        <p:spPr>
          <a:xfrm>
            <a:off x="4522838" y="2200054"/>
            <a:ext cx="973395" cy="1614862"/>
          </a:xfrm>
          <a:prstGeom prst="rect">
            <a:avLst/>
          </a:prstGeom>
          <a:solidFill>
            <a:srgbClr val="F8CBAD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C3D2C-BA2D-9EE2-252F-BE8C6421AA18}"/>
              </a:ext>
            </a:extLst>
          </p:cNvPr>
          <p:cNvSpPr/>
          <p:nvPr/>
        </p:nvSpPr>
        <p:spPr>
          <a:xfrm>
            <a:off x="5392993" y="2200054"/>
            <a:ext cx="973395" cy="1614862"/>
          </a:xfrm>
          <a:prstGeom prst="rect">
            <a:avLst/>
          </a:prstGeom>
          <a:solidFill>
            <a:srgbClr val="F8CBAD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F4ED41-E96D-7BB9-8D2B-E585392584A0}"/>
              </a:ext>
            </a:extLst>
          </p:cNvPr>
          <p:cNvSpPr/>
          <p:nvPr/>
        </p:nvSpPr>
        <p:spPr>
          <a:xfrm>
            <a:off x="6263147" y="2200054"/>
            <a:ext cx="973395" cy="1614862"/>
          </a:xfrm>
          <a:prstGeom prst="rect">
            <a:avLst/>
          </a:prstGeom>
          <a:solidFill>
            <a:srgbClr val="F8CBAD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22FB7-F411-558D-D2AD-1BFAC595F0B2}"/>
              </a:ext>
            </a:extLst>
          </p:cNvPr>
          <p:cNvSpPr/>
          <p:nvPr/>
        </p:nvSpPr>
        <p:spPr>
          <a:xfrm>
            <a:off x="7133302" y="2200054"/>
            <a:ext cx="973395" cy="1614862"/>
          </a:xfrm>
          <a:prstGeom prst="rect">
            <a:avLst/>
          </a:prstGeom>
          <a:solidFill>
            <a:srgbClr val="F8CBAD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7D63C6-55E7-1367-B5DB-2CC086DC1990}"/>
              </a:ext>
            </a:extLst>
          </p:cNvPr>
          <p:cNvSpPr/>
          <p:nvPr/>
        </p:nvSpPr>
        <p:spPr>
          <a:xfrm>
            <a:off x="8003456" y="2200054"/>
            <a:ext cx="973395" cy="1614862"/>
          </a:xfrm>
          <a:prstGeom prst="rect">
            <a:avLst/>
          </a:prstGeom>
          <a:solidFill>
            <a:srgbClr val="F8CBAD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9D04EF-E233-A40A-0D82-49CC8458E97D}"/>
              </a:ext>
            </a:extLst>
          </p:cNvPr>
          <p:cNvSpPr/>
          <p:nvPr/>
        </p:nvSpPr>
        <p:spPr>
          <a:xfrm>
            <a:off x="8770370" y="2200054"/>
            <a:ext cx="973395" cy="1614862"/>
          </a:xfrm>
          <a:prstGeom prst="rect">
            <a:avLst/>
          </a:prstGeom>
          <a:solidFill>
            <a:srgbClr val="F8CBAD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8D6C9-D8C3-E7B6-FFE2-1F9B31E234A9}"/>
              </a:ext>
            </a:extLst>
          </p:cNvPr>
          <p:cNvSpPr/>
          <p:nvPr/>
        </p:nvSpPr>
        <p:spPr>
          <a:xfrm>
            <a:off x="9495502" y="2200054"/>
            <a:ext cx="973395" cy="1614862"/>
          </a:xfrm>
          <a:prstGeom prst="rect">
            <a:avLst/>
          </a:prstGeom>
          <a:solidFill>
            <a:srgbClr val="F8CBAD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137DB6-EFD2-2F52-D564-00FAF40A5032}"/>
              </a:ext>
            </a:extLst>
          </p:cNvPr>
          <p:cNvSpPr/>
          <p:nvPr/>
        </p:nvSpPr>
        <p:spPr>
          <a:xfrm>
            <a:off x="10225544" y="2200054"/>
            <a:ext cx="973395" cy="1614862"/>
          </a:xfrm>
          <a:prstGeom prst="rect">
            <a:avLst/>
          </a:prstGeom>
          <a:solidFill>
            <a:srgbClr val="F8CBAD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24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BF01812-5082-B769-ABF6-5ECF98EBA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49" y="2198240"/>
            <a:ext cx="10619151" cy="28072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7FC43E-634E-F0A9-890D-96EE6DDF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01663-494B-115D-D55E-DD882DDF0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Case study: failure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E80D-D0ED-F929-A14C-820FB6D6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Slide </a:t>
            </a:r>
            <a:fld id="{B52AE727-4FDF-43B7-8414-150ABE458EA3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09AF37-348E-59F7-4556-E03171902677}"/>
              </a:ext>
            </a:extLst>
          </p:cNvPr>
          <p:cNvSpPr/>
          <p:nvPr/>
        </p:nvSpPr>
        <p:spPr>
          <a:xfrm>
            <a:off x="1079094" y="2200054"/>
            <a:ext cx="973394" cy="1614862"/>
          </a:xfrm>
          <a:prstGeom prst="rect">
            <a:avLst/>
          </a:prstGeom>
          <a:solidFill>
            <a:srgbClr val="F8CBAD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7A2BEBB-5E7C-1028-7FD3-D06F5EFA9179}"/>
              </a:ext>
            </a:extLst>
          </p:cNvPr>
          <p:cNvSpPr/>
          <p:nvPr/>
        </p:nvSpPr>
        <p:spPr>
          <a:xfrm>
            <a:off x="1961538" y="2198240"/>
            <a:ext cx="973394" cy="1614862"/>
          </a:xfrm>
          <a:prstGeom prst="rect">
            <a:avLst/>
          </a:prstGeom>
          <a:solidFill>
            <a:srgbClr val="F8CBAD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B60DA2-4F4F-357F-E4BC-77B7E825EA15}"/>
              </a:ext>
            </a:extLst>
          </p:cNvPr>
          <p:cNvSpPr/>
          <p:nvPr/>
        </p:nvSpPr>
        <p:spPr>
          <a:xfrm>
            <a:off x="2853814" y="2198240"/>
            <a:ext cx="973395" cy="1614862"/>
          </a:xfrm>
          <a:prstGeom prst="rect">
            <a:avLst/>
          </a:prstGeom>
          <a:solidFill>
            <a:srgbClr val="F8CBAD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F24D7D-1420-E5E3-D5D4-479DA907DD96}"/>
              </a:ext>
            </a:extLst>
          </p:cNvPr>
          <p:cNvSpPr/>
          <p:nvPr/>
        </p:nvSpPr>
        <p:spPr>
          <a:xfrm>
            <a:off x="3701847" y="2198240"/>
            <a:ext cx="973395" cy="1614862"/>
          </a:xfrm>
          <a:prstGeom prst="rect">
            <a:avLst/>
          </a:prstGeom>
          <a:solidFill>
            <a:srgbClr val="F8CBAD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C7B00E-FBF9-8C85-0E2A-86F1E08DDE52}"/>
              </a:ext>
            </a:extLst>
          </p:cNvPr>
          <p:cNvSpPr/>
          <p:nvPr/>
        </p:nvSpPr>
        <p:spPr>
          <a:xfrm>
            <a:off x="4559710" y="2198240"/>
            <a:ext cx="973395" cy="1614862"/>
          </a:xfrm>
          <a:prstGeom prst="rect">
            <a:avLst/>
          </a:prstGeom>
          <a:solidFill>
            <a:srgbClr val="F8CBAD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3FB6C50-4958-4D00-5BCA-FAE25CD5397A}"/>
              </a:ext>
            </a:extLst>
          </p:cNvPr>
          <p:cNvSpPr/>
          <p:nvPr/>
        </p:nvSpPr>
        <p:spPr>
          <a:xfrm>
            <a:off x="5277463" y="2198240"/>
            <a:ext cx="973395" cy="1614862"/>
          </a:xfrm>
          <a:prstGeom prst="rect">
            <a:avLst/>
          </a:prstGeom>
          <a:solidFill>
            <a:srgbClr val="F8CBAD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8F85CD2-F112-74B0-9AC0-2028895C66CC}"/>
              </a:ext>
            </a:extLst>
          </p:cNvPr>
          <p:cNvSpPr/>
          <p:nvPr/>
        </p:nvSpPr>
        <p:spPr>
          <a:xfrm>
            <a:off x="6196781" y="2198240"/>
            <a:ext cx="973395" cy="1614862"/>
          </a:xfrm>
          <a:prstGeom prst="rect">
            <a:avLst/>
          </a:prstGeom>
          <a:solidFill>
            <a:srgbClr val="F8CBAD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B945B6A-7B45-00E9-293F-4C32D707E8E8}"/>
              </a:ext>
            </a:extLst>
          </p:cNvPr>
          <p:cNvSpPr/>
          <p:nvPr/>
        </p:nvSpPr>
        <p:spPr>
          <a:xfrm>
            <a:off x="7182458" y="2198240"/>
            <a:ext cx="973395" cy="1614862"/>
          </a:xfrm>
          <a:prstGeom prst="rect">
            <a:avLst/>
          </a:prstGeom>
          <a:solidFill>
            <a:srgbClr val="F8CBAD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1BA470-A5C2-2AC0-BAE3-FF7649BE8A0F}"/>
              </a:ext>
            </a:extLst>
          </p:cNvPr>
          <p:cNvSpPr/>
          <p:nvPr/>
        </p:nvSpPr>
        <p:spPr>
          <a:xfrm>
            <a:off x="8034177" y="2198240"/>
            <a:ext cx="973395" cy="1614862"/>
          </a:xfrm>
          <a:prstGeom prst="rect">
            <a:avLst/>
          </a:prstGeom>
          <a:solidFill>
            <a:srgbClr val="F8CBAD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FC4451-E0ED-56CD-FADE-F74D2E4B75BE}"/>
              </a:ext>
            </a:extLst>
          </p:cNvPr>
          <p:cNvSpPr/>
          <p:nvPr/>
        </p:nvSpPr>
        <p:spPr>
          <a:xfrm>
            <a:off x="9007572" y="2198240"/>
            <a:ext cx="973395" cy="1614862"/>
          </a:xfrm>
          <a:prstGeom prst="rect">
            <a:avLst/>
          </a:prstGeom>
          <a:solidFill>
            <a:srgbClr val="F8CBAD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3C52228-2FF1-B628-7DE0-EEDC84F13584}"/>
              </a:ext>
            </a:extLst>
          </p:cNvPr>
          <p:cNvSpPr/>
          <p:nvPr/>
        </p:nvSpPr>
        <p:spPr>
          <a:xfrm>
            <a:off x="9980967" y="2181789"/>
            <a:ext cx="1131939" cy="1614862"/>
          </a:xfrm>
          <a:prstGeom prst="rect">
            <a:avLst/>
          </a:prstGeom>
          <a:solidFill>
            <a:srgbClr val="F8CBAD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audio_example_2">
            <a:hlinkClick r:id="" action="ppaction://media"/>
            <a:extLst>
              <a:ext uri="{FF2B5EF4-FFF2-40B4-BE49-F238E27FC236}">
                <a16:creationId xmlns:a16="http://schemas.microsoft.com/office/drawing/2014/main" id="{91623031-845D-917A-5B2D-3B379BD8DB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43355" y="539285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17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  <p:bldLst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C43E-634E-F0A9-890D-96EE6DDF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E80D-D0ED-F929-A14C-820FB6D6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/>
              <a:t>Slide </a:t>
            </a:r>
            <a:fld id="{B52AE727-4FDF-43B7-8414-150ABE458EA3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FB8E6AB-2103-C18E-226B-FA4CB0680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366356"/>
            <a:ext cx="10515599" cy="48106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We propose </a:t>
            </a:r>
            <a:r>
              <a:rPr lang="en-US" b="1" dirty="0" err="1"/>
              <a:t>OctaveNet</a:t>
            </a:r>
            <a:r>
              <a:rPr lang="en-US" dirty="0"/>
              <a:t>, a musically inspired neural network for local key estimation.</a:t>
            </a:r>
          </a:p>
          <a:p>
            <a:pPr>
              <a:lnSpc>
                <a:spcPct val="150000"/>
              </a:lnSpc>
            </a:pPr>
            <a:r>
              <a:rPr lang="en-US" dirty="0"/>
              <a:t>With </a:t>
            </a:r>
            <a:r>
              <a:rPr lang="en-US" b="1" dirty="0"/>
              <a:t>less parameters</a:t>
            </a:r>
            <a:r>
              <a:rPr lang="en-US" dirty="0"/>
              <a:t>, it outperforms several baselines on the Schubert Winterreise dataset.</a:t>
            </a:r>
          </a:p>
          <a:p>
            <a:pPr>
              <a:lnSpc>
                <a:spcPct val="150000"/>
              </a:lnSpc>
            </a:pPr>
            <a:r>
              <a:rPr lang="en-US" dirty="0"/>
              <a:t>The domain knowledge in the </a:t>
            </a:r>
            <a:r>
              <a:rPr lang="en-US" b="1" dirty="0"/>
              <a:t>CQT rearrangement</a:t>
            </a:r>
            <a:r>
              <a:rPr lang="en-US" dirty="0"/>
              <a:t> and the </a:t>
            </a:r>
            <a:r>
              <a:rPr lang="en-US" b="1" dirty="0"/>
              <a:t>recurrent components</a:t>
            </a:r>
            <a:r>
              <a:rPr lang="en-US" dirty="0"/>
              <a:t> are two keys for the improvement.</a:t>
            </a:r>
          </a:p>
        </p:txBody>
      </p:sp>
      <p:pic>
        <p:nvPicPr>
          <p:cNvPr id="10" name="Picture 9" descr="A qr code with black squares&#10;&#10;Description automatically generated">
            <a:extLst>
              <a:ext uri="{FF2B5EF4-FFF2-40B4-BE49-F238E27FC236}">
                <a16:creationId xmlns:a16="http://schemas.microsoft.com/office/drawing/2014/main" id="{1DEDC0E6-5688-6A21-0E59-094D8185E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20" y="4548337"/>
            <a:ext cx="1473200" cy="147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8D1C8-A817-CF5A-A2F2-70E891B3018D}"/>
              </a:ext>
            </a:extLst>
          </p:cNvPr>
          <p:cNvSpPr txBox="1"/>
          <p:nvPr/>
        </p:nvSpPr>
        <p:spPr>
          <a:xfrm>
            <a:off x="1448458" y="6021537"/>
            <a:ext cx="2410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Code (GitHub repo)</a:t>
            </a:r>
          </a:p>
        </p:txBody>
      </p:sp>
      <p:pic>
        <p:nvPicPr>
          <p:cNvPr id="13" name="Picture 1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799AD36-56AD-8ECE-A4B3-FF79194E1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97" y="4552950"/>
            <a:ext cx="1473200" cy="147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7AAD9B-447F-152B-3898-1BB15D6C0306}"/>
              </a:ext>
            </a:extLst>
          </p:cNvPr>
          <p:cNvSpPr txBox="1"/>
          <p:nvPr/>
        </p:nvSpPr>
        <p:spPr>
          <a:xfrm>
            <a:off x="4469429" y="6021537"/>
            <a:ext cx="32531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Computational Humanities</a:t>
            </a:r>
          </a:p>
        </p:txBody>
      </p:sp>
      <p:pic>
        <p:nvPicPr>
          <p:cNvPr id="16" name="Picture 1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E8562D8-84A7-CFBA-B1E6-35DD14CC4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580" y="4548337"/>
            <a:ext cx="1473200" cy="1473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23B375-2FE0-B214-7A1A-B1784AF73EAE}"/>
              </a:ext>
            </a:extLst>
          </p:cNvPr>
          <p:cNvSpPr txBox="1"/>
          <p:nvPr/>
        </p:nvSpPr>
        <p:spPr>
          <a:xfrm>
            <a:off x="8455995" y="6021537"/>
            <a:ext cx="21643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Personal Website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8AD070-9E8D-71F6-5149-959ADCA9C67D}"/>
              </a:ext>
            </a:extLst>
          </p:cNvPr>
          <p:cNvSpPr txBox="1"/>
          <p:nvPr/>
        </p:nvSpPr>
        <p:spPr>
          <a:xfrm>
            <a:off x="10382065" y="6098262"/>
            <a:ext cx="55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84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D7FDD2-D573-C9E2-AFE7-1C7457F3CB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B52AE727-4FDF-43B7-8414-150ABE458EA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18CFD985-2C61-4C11-1ECC-1C74EF258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07909"/>
            <a:ext cx="7683500" cy="4127500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C1CACF08-2B79-0D4C-3B41-34202ECAA4C6}"/>
              </a:ext>
            </a:extLst>
          </p:cNvPr>
          <p:cNvSpPr/>
          <p:nvPr/>
        </p:nvSpPr>
        <p:spPr>
          <a:xfrm>
            <a:off x="2829379" y="2841171"/>
            <a:ext cx="5551714" cy="587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8520DC-88C2-DFF3-95E7-0A76E9FC7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82"/>
            <a:ext cx="10515600" cy="68254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C8BC1FE-1F87-9D12-E5A6-E5F7D9B474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52341"/>
            <a:ext cx="10515600" cy="476250"/>
          </a:xfrm>
        </p:spPr>
        <p:txBody>
          <a:bodyPr/>
          <a:lstStyle/>
          <a:p>
            <a:r>
              <a:rPr lang="en-US" dirty="0"/>
              <a:t>Local key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5C7742-2549-792E-8E99-92FAC32898ED}"/>
              </a:ext>
            </a:extLst>
          </p:cNvPr>
          <p:cNvSpPr txBox="1"/>
          <p:nvPr/>
        </p:nvSpPr>
        <p:spPr>
          <a:xfrm>
            <a:off x="9079549" y="2261419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6AEE5-720A-0F92-96A8-EE9B05C3E546}"/>
              </a:ext>
            </a:extLst>
          </p:cNvPr>
          <p:cNvSpPr txBox="1"/>
          <p:nvPr/>
        </p:nvSpPr>
        <p:spPr>
          <a:xfrm>
            <a:off x="9200223" y="3280805"/>
            <a:ext cx="1563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Perception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7C7D25-6113-E4EC-40FC-7CA87A5347AA}"/>
              </a:ext>
            </a:extLst>
          </p:cNvPr>
          <p:cNvCxnSpPr>
            <a:stCxn id="204" idx="3"/>
            <a:endCxn id="3" idx="1"/>
          </p:cNvCxnSpPr>
          <p:nvPr/>
        </p:nvCxnSpPr>
        <p:spPr>
          <a:xfrm flipV="1">
            <a:off x="8381093" y="2492252"/>
            <a:ext cx="698456" cy="6428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F3FE56-09F5-1FCE-5F72-847095667DB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8381093" y="3135085"/>
            <a:ext cx="819130" cy="3765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419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C43E-634E-F0A9-890D-96EE6DDF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E80D-D0ED-F929-A14C-820FB6D6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Slide </a:t>
            </a:r>
            <a:fld id="{B52AE727-4FDF-43B7-8414-150ABE458EA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459D6A-C6F2-6979-EF13-E12597A4A3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 Key Estimation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CD1C571-C95B-1B20-D347-E2EFB86B7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356"/>
            <a:ext cx="10515600" cy="48106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HMM-based</a:t>
            </a:r>
          </a:p>
          <a:p>
            <a:pPr>
              <a:lnSpc>
                <a:spcPct val="150000"/>
              </a:lnSpc>
            </a:pPr>
            <a:r>
              <a:rPr lang="en-US" dirty="0"/>
              <a:t>CNN-based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100A3F8-E345-73BB-2068-D7BCE5F091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4" t="12607" r="43758" b="24993"/>
          <a:stretch/>
        </p:blipFill>
        <p:spPr>
          <a:xfrm>
            <a:off x="6989134" y="1128591"/>
            <a:ext cx="3242931" cy="46230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AF4608-2A02-5789-9AF9-49C4A0B58783}"/>
              </a:ext>
            </a:extLst>
          </p:cNvPr>
          <p:cNvSpPr txBox="1"/>
          <p:nvPr/>
        </p:nvSpPr>
        <p:spPr>
          <a:xfrm>
            <a:off x="838200" y="6056701"/>
            <a:ext cx="939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Weiß</a:t>
            </a:r>
            <a:r>
              <a:rPr lang="en-US" sz="1600" dirty="0"/>
              <a:t> et. al., ”Local Key Estimation in Music Recordings: A Case Study Across Songs, Versions and Annotators”, </a:t>
            </a:r>
            <a:r>
              <a:rPr lang="en-US" sz="1600" i="1" dirty="0"/>
              <a:t>IEEE/ACM TASLP</a:t>
            </a:r>
            <a:r>
              <a:rPr lang="en-US" sz="1600" dirty="0"/>
              <a:t>, 2020.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11C799-71A8-2B4B-5D9E-012E1853D6F8}"/>
              </a:ext>
            </a:extLst>
          </p:cNvPr>
          <p:cNvSpPr/>
          <p:nvPr/>
        </p:nvSpPr>
        <p:spPr>
          <a:xfrm>
            <a:off x="2733368" y="3153697"/>
            <a:ext cx="1691148" cy="5506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Robustness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88F33-47DC-08C0-AFBE-808D5E0E5B2A}"/>
              </a:ext>
            </a:extLst>
          </p:cNvPr>
          <p:cNvSpPr txBox="1"/>
          <p:nvPr/>
        </p:nvSpPr>
        <p:spPr>
          <a:xfrm>
            <a:off x="1981484" y="4418836"/>
            <a:ext cx="126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Versions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2DAA39-2F32-F87C-872A-A0B84D5022C7}"/>
              </a:ext>
            </a:extLst>
          </p:cNvPr>
          <p:cNvSpPr txBox="1"/>
          <p:nvPr/>
        </p:nvSpPr>
        <p:spPr>
          <a:xfrm>
            <a:off x="3959484" y="4418836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Songs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94633E-EEE7-2E7A-D950-82A0A655E770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613869" y="3704303"/>
            <a:ext cx="965073" cy="7145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0899BF-FD77-BE7E-BFA1-2C122C2656AC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3578942" y="3704303"/>
            <a:ext cx="845574" cy="7145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446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/>
      <p:bldP spid="16" grpId="0" animBg="1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C43E-634E-F0A9-890D-96EE6DDF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01663-494B-115D-D55E-DD882DDF0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Schubert Winterreise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E80D-D0ED-F929-A14C-820FB6D6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/>
              <a:t>Slide </a:t>
            </a:r>
            <a:fld id="{B52AE727-4FDF-43B7-8414-150ABE458EA3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4B248DA5-2A3E-3A5E-D19A-0261D7439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356"/>
            <a:ext cx="10515600" cy="4810607"/>
          </a:xfrm>
        </p:spPr>
        <p:txBody>
          <a:bodyPr/>
          <a:lstStyle/>
          <a:p>
            <a:r>
              <a:rPr lang="en-US" dirty="0"/>
              <a:t>Cross-version dataset</a:t>
            </a:r>
          </a:p>
          <a:p>
            <a:r>
              <a:rPr lang="en-US" dirty="0"/>
              <a:t>24 songs * 9 versions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9AAB9F-D62A-434F-6380-DE2473BC4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0" y="1885125"/>
            <a:ext cx="67945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67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C43E-634E-F0A9-890D-96EE6DDF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01663-494B-115D-D55E-DD882DDF0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splits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E80D-D0ED-F929-A14C-820FB6D6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Slide </a:t>
            </a:r>
            <a:fld id="{B52AE727-4FDF-43B7-8414-150ABE458EA3}" type="slidenum">
              <a:rPr lang="de-DE" smtClean="0"/>
              <a:pPr/>
              <a:t>6</a:t>
            </a:fld>
            <a:endParaRPr lang="de-DE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674328-6D68-2E61-D86F-4B00F0CBFF9B}"/>
              </a:ext>
            </a:extLst>
          </p:cNvPr>
          <p:cNvGrpSpPr/>
          <p:nvPr/>
        </p:nvGrpSpPr>
        <p:grpSpPr>
          <a:xfrm>
            <a:off x="1676322" y="2092660"/>
            <a:ext cx="8839355" cy="3405636"/>
            <a:chOff x="1770798" y="2081132"/>
            <a:chExt cx="8839355" cy="34056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CFAACE-B949-22CD-5C12-01B66E7FCB67}"/>
                </a:ext>
              </a:extLst>
            </p:cNvPr>
            <p:cNvSpPr txBox="1"/>
            <p:nvPr/>
          </p:nvSpPr>
          <p:spPr>
            <a:xfrm>
              <a:off x="2162915" y="4655771"/>
              <a:ext cx="20438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Version Split</a:t>
              </a:r>
            </a:p>
            <a:p>
              <a:pPr algn="ctr"/>
              <a:r>
                <a:rPr lang="en-US" sz="2400" dirty="0"/>
                <a:t>(easy)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39E179-66EC-9331-7FB3-F9265BE44F53}"/>
                </a:ext>
              </a:extLst>
            </p:cNvPr>
            <p:cNvSpPr txBox="1"/>
            <p:nvPr/>
          </p:nvSpPr>
          <p:spPr>
            <a:xfrm>
              <a:off x="5419255" y="4615781"/>
              <a:ext cx="1722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Song Split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C29E18-0D78-0CDF-E511-EB40F772248C}"/>
                </a:ext>
              </a:extLst>
            </p:cNvPr>
            <p:cNvSpPr txBox="1"/>
            <p:nvPr/>
          </p:nvSpPr>
          <p:spPr>
            <a:xfrm>
              <a:off x="8417353" y="4641998"/>
              <a:ext cx="2008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Neither Split</a:t>
              </a:r>
            </a:p>
            <a:p>
              <a:pPr algn="ctr"/>
              <a:r>
                <a:rPr lang="en-US" sz="2400" dirty="0"/>
                <a:t>(realistic)</a:t>
              </a:r>
            </a:p>
          </p:txBody>
        </p:sp>
        <p:pic>
          <p:nvPicPr>
            <p:cNvPr id="19" name="Picture 1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59559F4-18C8-4453-556D-08A4587D6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90" t="42028" r="17639" b="36735"/>
            <a:stretch/>
          </p:blipFill>
          <p:spPr>
            <a:xfrm>
              <a:off x="8010856" y="2081132"/>
              <a:ext cx="2599297" cy="2441567"/>
            </a:xfrm>
            <a:prstGeom prst="rect">
              <a:avLst/>
            </a:prstGeom>
          </p:spPr>
        </p:pic>
        <p:pic>
          <p:nvPicPr>
            <p:cNvPr id="20" name="Picture 1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EB53AFD-F53D-7772-AF81-83A1DDDA6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13" t="42028" r="34216" b="36735"/>
            <a:stretch/>
          </p:blipFill>
          <p:spPr>
            <a:xfrm>
              <a:off x="4890827" y="2081133"/>
              <a:ext cx="2599297" cy="2441567"/>
            </a:xfrm>
            <a:prstGeom prst="rect">
              <a:avLst/>
            </a:prstGeom>
          </p:spPr>
        </p:pic>
        <p:pic>
          <p:nvPicPr>
            <p:cNvPr id="21" name="Picture 2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5200D73-103C-B155-EEAC-094232C7D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37" t="42028" r="50892" b="36735"/>
            <a:stretch/>
          </p:blipFill>
          <p:spPr>
            <a:xfrm>
              <a:off x="1770798" y="2104216"/>
              <a:ext cx="2599297" cy="244156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600C918-B9AD-60F4-231F-D3F8741EE4DF}"/>
              </a:ext>
            </a:extLst>
          </p:cNvPr>
          <p:cNvSpPr txBox="1"/>
          <p:nvPr/>
        </p:nvSpPr>
        <p:spPr>
          <a:xfrm>
            <a:off x="8015239" y="5458771"/>
            <a:ext cx="2623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~59% data unused!</a:t>
            </a:r>
          </a:p>
        </p:txBody>
      </p:sp>
    </p:spTree>
    <p:extLst>
      <p:ext uri="{BB962C8B-B14F-4D97-AF65-F5344CB8AC3E}">
        <p14:creationId xmlns:p14="http://schemas.microsoft.com/office/powerpoint/2010/main" val="2821430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C43E-634E-F0A9-890D-96EE6DDF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01663-494B-115D-D55E-DD882DDF0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 Key Estimation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E80D-D0ED-F929-A14C-820FB6D6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Slide </a:t>
            </a:r>
            <a:fld id="{B52AE727-4FDF-43B7-8414-150ABE458EA3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98ECA69-FB49-9EC3-9EE6-F3D05A2500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6" t="32282" r="40034" b="40577"/>
          <a:stretch/>
        </p:blipFill>
        <p:spPr>
          <a:xfrm>
            <a:off x="5155096" y="1929366"/>
            <a:ext cx="6198704" cy="2999268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AE7154C-7164-C216-E97F-C0110FCA1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66356"/>
            <a:ext cx="4461387" cy="48106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CNN outperforms HMM on all splits</a:t>
            </a:r>
          </a:p>
          <a:p>
            <a:pPr>
              <a:lnSpc>
                <a:spcPct val="150000"/>
              </a:lnSpc>
            </a:pPr>
            <a:r>
              <a:rPr lang="en-US" dirty="0"/>
              <a:t>Generalization to unseen versions is easier</a:t>
            </a:r>
          </a:p>
        </p:txBody>
      </p:sp>
    </p:spTree>
    <p:extLst>
      <p:ext uri="{BB962C8B-B14F-4D97-AF65-F5344CB8AC3E}">
        <p14:creationId xmlns:p14="http://schemas.microsoft.com/office/powerpoint/2010/main" val="3734265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E80D-D0ED-F929-A14C-820FB6D6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Slide </a:t>
            </a:r>
            <a:fld id="{B52AE727-4FDF-43B7-8414-150ABE458EA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C989FD5-52C4-E761-F93F-738F4EA6A256}"/>
              </a:ext>
            </a:extLst>
          </p:cNvPr>
          <p:cNvSpPr txBox="1">
            <a:spLocks/>
          </p:cNvSpPr>
          <p:nvPr/>
        </p:nvSpPr>
        <p:spPr>
          <a:xfrm>
            <a:off x="838200" y="110682"/>
            <a:ext cx="10515600" cy="682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i="0" kern="1200">
                <a:solidFill>
                  <a:srgbClr val="003A7B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Proposed Method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E9CA37-7C90-C01F-6B59-D221D05AF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52341"/>
            <a:ext cx="10515600" cy="476250"/>
          </a:xfrm>
        </p:spPr>
        <p:txBody>
          <a:bodyPr/>
          <a:lstStyle/>
          <a:p>
            <a:r>
              <a:rPr lang="en-US" dirty="0" err="1"/>
              <a:t>OctaveNet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8AC787-4FB5-9BE6-47FD-4E910712EBF1}"/>
              </a:ext>
            </a:extLst>
          </p:cNvPr>
          <p:cNvSpPr txBox="1"/>
          <p:nvPr/>
        </p:nvSpPr>
        <p:spPr>
          <a:xfrm>
            <a:off x="4571988" y="5750004"/>
            <a:ext cx="267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CQT Representation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4EA33A-3D2D-0A98-2495-72175C3C335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060768" y="3855141"/>
            <a:ext cx="28241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616444-90C0-197A-E74F-8D0A30BDB43E}"/>
              </a:ext>
            </a:extLst>
          </p:cNvPr>
          <p:cNvSpPr txBox="1"/>
          <p:nvPr/>
        </p:nvSpPr>
        <p:spPr>
          <a:xfrm>
            <a:off x="7343185" y="367047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D3BF6D-85A3-52B8-7955-40C0916E72E1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060768" y="2768014"/>
            <a:ext cx="28241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2170090-8FEC-0A6B-6E78-0645F877C42D}"/>
              </a:ext>
            </a:extLst>
          </p:cNvPr>
          <p:cNvSpPr txBox="1"/>
          <p:nvPr/>
        </p:nvSpPr>
        <p:spPr>
          <a:xfrm>
            <a:off x="7343185" y="2583348"/>
            <a:ext cx="43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A4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52A692D-7174-37D1-25FD-904B79CCCEB7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7777919" y="2768014"/>
            <a:ext cx="360399" cy="3596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B29FAB-3FFA-8C58-12A3-C01E9F8B5ECE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777919" y="3429000"/>
            <a:ext cx="360399" cy="4261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D699A10-9BE4-3493-11DA-DAF770E6B64A}"/>
              </a:ext>
            </a:extLst>
          </p:cNvPr>
          <p:cNvSpPr txBox="1"/>
          <p:nvPr/>
        </p:nvSpPr>
        <p:spPr>
          <a:xfrm>
            <a:off x="8102137" y="2987563"/>
            <a:ext cx="1384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Far away!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77325B11-B72C-7BB3-EBE4-A1ADF0CD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992" y="1057832"/>
            <a:ext cx="2586773" cy="468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027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6" grpId="0"/>
      <p:bldP spid="30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E80D-D0ED-F929-A14C-820FB6D6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Slide </a:t>
            </a:r>
            <a:fld id="{B52AE727-4FDF-43B7-8414-150ABE458EA3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C989FD5-52C4-E761-F93F-738F4EA6A256}"/>
              </a:ext>
            </a:extLst>
          </p:cNvPr>
          <p:cNvSpPr txBox="1">
            <a:spLocks/>
          </p:cNvSpPr>
          <p:nvPr/>
        </p:nvSpPr>
        <p:spPr>
          <a:xfrm>
            <a:off x="838200" y="110682"/>
            <a:ext cx="10515600" cy="682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i="0" kern="1200">
                <a:solidFill>
                  <a:srgbClr val="003A7B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Proposed Method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E9CA37-7C90-C01F-6B59-D221D05AF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52341"/>
            <a:ext cx="10515600" cy="476250"/>
          </a:xfrm>
        </p:spPr>
        <p:txBody>
          <a:bodyPr/>
          <a:lstStyle/>
          <a:p>
            <a:r>
              <a:rPr lang="en-US" dirty="0" err="1"/>
              <a:t>OctaveNet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E135C08-F6E9-05CD-DD38-F8DCF33757CC}"/>
              </a:ext>
            </a:extLst>
          </p:cNvPr>
          <p:cNvCxnSpPr>
            <a:cxnSpLocks/>
          </p:cNvCxnSpPr>
          <p:nvPr/>
        </p:nvCxnSpPr>
        <p:spPr>
          <a:xfrm flipV="1">
            <a:off x="3627416" y="2161677"/>
            <a:ext cx="2409771" cy="10704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BCA65B3-908F-2411-21B6-62B74F472264}"/>
              </a:ext>
            </a:extLst>
          </p:cNvPr>
          <p:cNvCxnSpPr>
            <a:cxnSpLocks/>
          </p:cNvCxnSpPr>
          <p:nvPr/>
        </p:nvCxnSpPr>
        <p:spPr>
          <a:xfrm>
            <a:off x="3643394" y="3501183"/>
            <a:ext cx="2470895" cy="14136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13905D7-9DE0-E2DA-32E9-F7ADB6C5FB5B}"/>
              </a:ext>
            </a:extLst>
          </p:cNvPr>
          <p:cNvSpPr txBox="1"/>
          <p:nvPr/>
        </p:nvSpPr>
        <p:spPr>
          <a:xfrm>
            <a:off x="3481418" y="5974826"/>
            <a:ext cx="2701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CQT Rearrangement</a:t>
            </a:r>
          </a:p>
        </p:txBody>
      </p:sp>
      <p:pic>
        <p:nvPicPr>
          <p:cNvPr id="42" name="Picture 6">
            <a:extLst>
              <a:ext uri="{FF2B5EF4-FFF2-40B4-BE49-F238E27FC236}">
                <a16:creationId xmlns:a16="http://schemas.microsoft.com/office/drawing/2014/main" id="{CD298D7C-03B5-E86C-DC55-C157ADA62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83" y="1627058"/>
            <a:ext cx="2324340" cy="420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6BCC1C2-6D3F-A73F-7235-B9784B31092E}"/>
              </a:ext>
            </a:extLst>
          </p:cNvPr>
          <p:cNvGrpSpPr/>
          <p:nvPr/>
        </p:nvGrpSpPr>
        <p:grpSpPr>
          <a:xfrm>
            <a:off x="6486085" y="575895"/>
            <a:ext cx="3137776" cy="2853105"/>
            <a:chOff x="5268039" y="531427"/>
            <a:chExt cx="3137776" cy="2853105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861668F9-A910-0B59-5265-2D7C47634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475" y="531427"/>
              <a:ext cx="2324340" cy="1849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5D8464F6-6457-1E2F-2E0E-59FB1FA62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980" y="890466"/>
              <a:ext cx="2324340" cy="1849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F78A91AD-0814-D8D3-1B53-A1523E45D5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116" y="1277772"/>
              <a:ext cx="2226417" cy="1772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EFCDC34-4FB2-F38E-3DEF-F5459DE4C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039" y="1612486"/>
              <a:ext cx="2226418" cy="1772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D0E630D-FFEF-3914-4CC1-09B780E56333}"/>
              </a:ext>
            </a:extLst>
          </p:cNvPr>
          <p:cNvGrpSpPr/>
          <p:nvPr/>
        </p:nvGrpSpPr>
        <p:grpSpPr>
          <a:xfrm>
            <a:off x="6518903" y="4075884"/>
            <a:ext cx="2786934" cy="1683946"/>
            <a:chOff x="5268039" y="4075884"/>
            <a:chExt cx="2786934" cy="1683946"/>
          </a:xfrm>
        </p:grpSpPr>
        <p:pic>
          <p:nvPicPr>
            <p:cNvPr id="45" name="Picture 26">
              <a:extLst>
                <a:ext uri="{FF2B5EF4-FFF2-40B4-BE49-F238E27FC236}">
                  <a16:creationId xmlns:a16="http://schemas.microsoft.com/office/drawing/2014/main" id="{99220963-152F-57D8-4D44-98251B198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4316" y="4914864"/>
              <a:ext cx="2282201" cy="608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Picture 24">
              <a:extLst>
                <a:ext uri="{FF2B5EF4-FFF2-40B4-BE49-F238E27FC236}">
                  <a16:creationId xmlns:a16="http://schemas.microsoft.com/office/drawing/2014/main" id="{6960BD7C-9446-645C-E585-DDB7425F5B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2771" y="4075884"/>
              <a:ext cx="2282202" cy="604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BC9416FD-8191-2520-E3CF-89119803C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039" y="5151242"/>
              <a:ext cx="2226418" cy="60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4C3772-84AE-9FB2-837F-78C3E61197F2}"/>
                </a:ext>
              </a:extLst>
            </p:cNvPr>
            <p:cNvSpPr txBox="1"/>
            <p:nvPr/>
          </p:nvSpPr>
          <p:spPr>
            <a:xfrm rot="18249751">
              <a:off x="6412227" y="4533261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03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11525</TotalTime>
  <Words>670</Words>
  <Application>Microsoft Macintosh PowerPoint</Application>
  <PresentationFormat>Widescreen</PresentationFormat>
  <Paragraphs>185</Paragraphs>
  <Slides>26</Slides>
  <Notes>25</Notes>
  <HiddenSlides>2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PowerPoint Presentation</vt:lpstr>
      <vt:lpstr>Introduction</vt:lpstr>
      <vt:lpstr>Introduction</vt:lpstr>
      <vt:lpstr>Related Work</vt:lpstr>
      <vt:lpstr>Dataset</vt:lpstr>
      <vt:lpstr>Dataset</vt:lpstr>
      <vt:lpstr>Related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Related Work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MIR Intro</dc:title>
  <dc:creator>Christof Weiß</dc:creator>
  <cp:lastModifiedBy>Yiwei Ding</cp:lastModifiedBy>
  <cp:revision>309</cp:revision>
  <cp:lastPrinted>2024-08-27T11:21:21Z</cp:lastPrinted>
  <dcterms:created xsi:type="dcterms:W3CDTF">2021-06-24T08:46:50Z</dcterms:created>
  <dcterms:modified xsi:type="dcterms:W3CDTF">2024-08-27T13:52:17Z</dcterms:modified>
</cp:coreProperties>
</file>